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8"/>
  </p:notesMasterIdLst>
  <p:sldIdLst>
    <p:sldId id="256" r:id="rId5"/>
    <p:sldId id="277" r:id="rId6"/>
    <p:sldId id="280" r:id="rId7"/>
    <p:sldId id="283" r:id="rId8"/>
    <p:sldId id="284" r:id="rId9"/>
    <p:sldId id="274" r:id="rId10"/>
    <p:sldId id="286" r:id="rId11"/>
    <p:sldId id="288" r:id="rId12"/>
    <p:sldId id="289" r:id="rId13"/>
    <p:sldId id="290" r:id="rId14"/>
    <p:sldId id="291" r:id="rId15"/>
    <p:sldId id="292" r:id="rId16"/>
    <p:sldId id="258" r:id="rId1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FF99"/>
    <a:srgbClr val="FFCC7F"/>
    <a:srgbClr val="3D5734"/>
    <a:srgbClr val="FF997F"/>
    <a:srgbClr val="66FF33"/>
    <a:srgbClr val="F16122"/>
    <a:srgbClr val="FF3300"/>
    <a:srgbClr val="FF9900"/>
    <a:srgbClr val="FFDF7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3FDB4B-9016-42A7-ABCB-C34ABCFF68D2}" v="453" dt="2023-02-17T08:43:48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20166025-7f22-4346-9b98-ec55ab787a06" providerId="ADAL" clId="{C1583C8D-0C78-41EA-8988-12C3003139AD}"/>
    <pc:docChg chg="undo redo custSel addSld delSld modSld">
      <pc:chgData name="Tanmay Samak" userId="20166025-7f22-4346-9b98-ec55ab787a06" providerId="ADAL" clId="{C1583C8D-0C78-41EA-8988-12C3003139AD}" dt="2023-02-13T05:24:55.816" v="1984" actId="20577"/>
      <pc:docMkLst>
        <pc:docMk/>
      </pc:docMkLst>
      <pc:sldChg chg="modSp mod">
        <pc:chgData name="Tanmay Samak" userId="20166025-7f22-4346-9b98-ec55ab787a06" providerId="ADAL" clId="{C1583C8D-0C78-41EA-8988-12C3003139AD}" dt="2023-02-13T02:29:59.326" v="18" actId="20577"/>
        <pc:sldMkLst>
          <pc:docMk/>
          <pc:sldMk cId="286496397" sldId="256"/>
        </pc:sldMkLst>
        <pc:spChg chg="mod">
          <ac:chgData name="Tanmay Samak" userId="20166025-7f22-4346-9b98-ec55ab787a06" providerId="ADAL" clId="{C1583C8D-0C78-41EA-8988-12C3003139AD}" dt="2023-02-13T02:29:59.326" v="18" actId="20577"/>
          <ac:spMkLst>
            <pc:docMk/>
            <pc:sldMk cId="286496397" sldId="256"/>
            <ac:spMk id="2" creationId="{311FA87B-C4EF-9366-D633-477A8962826E}"/>
          </ac:spMkLst>
        </pc:spChg>
      </pc:sldChg>
      <pc:sldChg chg="add del">
        <pc:chgData name="Tanmay Samak" userId="20166025-7f22-4346-9b98-ec55ab787a06" providerId="ADAL" clId="{C1583C8D-0C78-41EA-8988-12C3003139AD}" dt="2023-02-13T05:20:01.495" v="1946" actId="47"/>
        <pc:sldMkLst>
          <pc:docMk/>
          <pc:sldMk cId="4217472783" sldId="274"/>
        </pc:sldMkLst>
      </pc:sldChg>
      <pc:sldChg chg="addSp delSp modSp mod">
        <pc:chgData name="Tanmay Samak" userId="20166025-7f22-4346-9b98-ec55ab787a06" providerId="ADAL" clId="{C1583C8D-0C78-41EA-8988-12C3003139AD}" dt="2023-02-13T03:01:47.361" v="392" actId="1076"/>
        <pc:sldMkLst>
          <pc:docMk/>
          <pc:sldMk cId="2234933412" sldId="277"/>
        </pc:sldMkLst>
        <pc:spChg chg="mod">
          <ac:chgData name="Tanmay Samak" userId="20166025-7f22-4346-9b98-ec55ab787a06" providerId="ADAL" clId="{C1583C8D-0C78-41EA-8988-12C3003139AD}" dt="2023-02-13T03:01:05.524" v="385" actId="20577"/>
          <ac:spMkLst>
            <pc:docMk/>
            <pc:sldMk cId="2234933412" sldId="277"/>
            <ac:spMk id="2" creationId="{87658E01-20F8-C471-DF10-B1DE14EEE1D4}"/>
          </ac:spMkLst>
        </pc:spChg>
        <pc:spChg chg="del mod">
          <ac:chgData name="Tanmay Samak" userId="20166025-7f22-4346-9b98-ec55ab787a06" providerId="ADAL" clId="{C1583C8D-0C78-41EA-8988-12C3003139AD}" dt="2023-02-13T02:44:11.655" v="22"/>
          <ac:spMkLst>
            <pc:docMk/>
            <pc:sldMk cId="2234933412" sldId="277"/>
            <ac:spMk id="3" creationId="{19F2D61E-BBDD-019A-A6F5-CF5FB6BE754B}"/>
          </ac:spMkLst>
        </pc:spChg>
        <pc:spChg chg="add mod">
          <ac:chgData name="Tanmay Samak" userId="20166025-7f22-4346-9b98-ec55ab787a06" providerId="ADAL" clId="{C1583C8D-0C78-41EA-8988-12C3003139AD}" dt="2023-02-13T02:44:57.387" v="38" actId="1076"/>
          <ac:spMkLst>
            <pc:docMk/>
            <pc:sldMk cId="2234933412" sldId="277"/>
            <ac:spMk id="6" creationId="{F44E46FB-FEDC-65D7-77E5-F1C13E1C8177}"/>
          </ac:spMkLst>
        </pc:spChg>
        <pc:spChg chg="add mod">
          <ac:chgData name="Tanmay Samak" userId="20166025-7f22-4346-9b98-ec55ab787a06" providerId="ADAL" clId="{C1583C8D-0C78-41EA-8988-12C3003139AD}" dt="2023-02-13T03:00:31.132" v="358" actId="20577"/>
          <ac:spMkLst>
            <pc:docMk/>
            <pc:sldMk cId="2234933412" sldId="277"/>
            <ac:spMk id="7" creationId="{F3AD306F-3EF2-54E6-2A83-6B714CC7CE5C}"/>
          </ac:spMkLst>
        </pc:spChg>
        <pc:spChg chg="add del mod">
          <ac:chgData name="Tanmay Samak" userId="20166025-7f22-4346-9b98-ec55ab787a06" providerId="ADAL" clId="{C1583C8D-0C78-41EA-8988-12C3003139AD}" dt="2023-02-13T03:01:31.068" v="390" actId="478"/>
          <ac:spMkLst>
            <pc:docMk/>
            <pc:sldMk cId="2234933412" sldId="277"/>
            <ac:spMk id="9" creationId="{F144113C-56D4-AD3E-FD86-3E9832A6E333}"/>
          </ac:spMkLst>
        </pc:spChg>
        <pc:picChg chg="add mod">
          <ac:chgData name="Tanmay Samak" userId="20166025-7f22-4346-9b98-ec55ab787a06" providerId="ADAL" clId="{C1583C8D-0C78-41EA-8988-12C3003139AD}" dt="2023-02-13T03:01:47.361" v="392" actId="1076"/>
          <ac:picMkLst>
            <pc:docMk/>
            <pc:sldMk cId="2234933412" sldId="277"/>
            <ac:picMk id="8" creationId="{E8AA15F3-451C-7DA1-BBA4-D9DA189335C0}"/>
          </ac:picMkLst>
        </pc:picChg>
        <pc:picChg chg="add mod">
          <ac:chgData name="Tanmay Samak" userId="20166025-7f22-4346-9b98-ec55ab787a06" providerId="ADAL" clId="{C1583C8D-0C78-41EA-8988-12C3003139AD}" dt="2023-02-13T02:44:21.085" v="23" actId="1076"/>
          <ac:picMkLst>
            <pc:docMk/>
            <pc:sldMk cId="2234933412" sldId="277"/>
            <ac:picMk id="1026" creationId="{DBCCF0E3-B33F-A3CB-0628-4FA093F2A78D}"/>
          </ac:picMkLst>
        </pc:picChg>
        <pc:picChg chg="add mod">
          <ac:chgData name="Tanmay Samak" userId="20166025-7f22-4346-9b98-ec55ab787a06" providerId="ADAL" clId="{C1583C8D-0C78-41EA-8988-12C3003139AD}" dt="2023-02-13T03:01:23.518" v="388" actId="1076"/>
          <ac:picMkLst>
            <pc:docMk/>
            <pc:sldMk cId="2234933412" sldId="277"/>
            <ac:picMk id="1028" creationId="{2D5A1626-BE92-2EBD-CCE6-1181C15929B6}"/>
          </ac:picMkLst>
        </pc:picChg>
      </pc:sldChg>
      <pc:sldChg chg="del">
        <pc:chgData name="Tanmay Samak" userId="20166025-7f22-4346-9b98-ec55ab787a06" providerId="ADAL" clId="{C1583C8D-0C78-41EA-8988-12C3003139AD}" dt="2023-02-13T05:19:54.882" v="1942" actId="47"/>
        <pc:sldMkLst>
          <pc:docMk/>
          <pc:sldMk cId="1389947874" sldId="279"/>
        </pc:sldMkLst>
      </pc:sldChg>
      <pc:sldChg chg="addSp modSp mod">
        <pc:chgData name="Tanmay Samak" userId="20166025-7f22-4346-9b98-ec55ab787a06" providerId="ADAL" clId="{C1583C8D-0C78-41EA-8988-12C3003139AD}" dt="2023-02-13T04:42:50.759" v="1471" actId="1036"/>
        <pc:sldMkLst>
          <pc:docMk/>
          <pc:sldMk cId="2634411111" sldId="280"/>
        </pc:sldMkLst>
        <pc:spChg chg="mod">
          <ac:chgData name="Tanmay Samak" userId="20166025-7f22-4346-9b98-ec55ab787a06" providerId="ADAL" clId="{C1583C8D-0C78-41EA-8988-12C3003139AD}" dt="2023-02-13T03:01:00.740" v="37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C1583C8D-0C78-41EA-8988-12C3003139AD}" dt="2023-02-13T04:39:19.597" v="1363" actId="20577"/>
          <ac:spMkLst>
            <pc:docMk/>
            <pc:sldMk cId="2634411111" sldId="280"/>
            <ac:spMk id="3" creationId="{19F2D61E-BBDD-019A-A6F5-CF5FB6BE754B}"/>
          </ac:spMkLst>
        </pc:spChg>
        <pc:spChg chg="add mod">
          <ac:chgData name="Tanmay Samak" userId="20166025-7f22-4346-9b98-ec55ab787a06" providerId="ADAL" clId="{C1583C8D-0C78-41EA-8988-12C3003139AD}" dt="2023-02-13T04:42:36.358" v="1448" actId="1076"/>
          <ac:spMkLst>
            <pc:docMk/>
            <pc:sldMk cId="2634411111" sldId="280"/>
            <ac:spMk id="7" creationId="{FF09A34C-E633-B988-E406-9D13F65571D7}"/>
          </ac:spMkLst>
        </pc:spChg>
        <pc:grpChg chg="add mod">
          <ac:chgData name="Tanmay Samak" userId="20166025-7f22-4346-9b98-ec55ab787a06" providerId="ADAL" clId="{C1583C8D-0C78-41EA-8988-12C3003139AD}" dt="2023-02-13T03:50:29.409" v="815" actId="164"/>
          <ac:grpSpMkLst>
            <pc:docMk/>
            <pc:sldMk cId="2634411111" sldId="280"/>
            <ac:grpSpMk id="6" creationId="{A6180B68-3A05-F914-A2FE-0FCF1A970927}"/>
          </ac:grpSpMkLst>
        </pc:grpChg>
        <pc:picChg chg="add mod">
          <ac:chgData name="Tanmay Samak" userId="20166025-7f22-4346-9b98-ec55ab787a06" providerId="ADAL" clId="{C1583C8D-0C78-41EA-8988-12C3003139AD}" dt="2023-02-13T04:42:41.822" v="1450" actId="571"/>
          <ac:picMkLst>
            <pc:docMk/>
            <pc:sldMk cId="2634411111" sldId="280"/>
            <ac:picMk id="8" creationId="{2586B059-5C6D-4FE8-EC0C-A5DF557889E7}"/>
          </ac:picMkLst>
        </pc:picChg>
        <pc:picChg chg="add mod">
          <ac:chgData name="Tanmay Samak" userId="20166025-7f22-4346-9b98-ec55ab787a06" providerId="ADAL" clId="{C1583C8D-0C78-41EA-8988-12C3003139AD}" dt="2023-02-13T04:42:41.822" v="1450" actId="571"/>
          <ac:picMkLst>
            <pc:docMk/>
            <pc:sldMk cId="2634411111" sldId="280"/>
            <ac:picMk id="9" creationId="{BC167883-21FA-1C0D-81F0-047DAACB43BA}"/>
          </ac:picMkLst>
        </pc:picChg>
        <pc:picChg chg="add mod">
          <ac:chgData name="Tanmay Samak" userId="20166025-7f22-4346-9b98-ec55ab787a06" providerId="ADAL" clId="{C1583C8D-0C78-41EA-8988-12C3003139AD}" dt="2023-02-13T04:42:50.759" v="1471" actId="1036"/>
          <ac:picMkLst>
            <pc:docMk/>
            <pc:sldMk cId="2634411111" sldId="280"/>
            <ac:picMk id="2050" creationId="{49809617-C084-F760-DBE9-616D759F6593}"/>
          </ac:picMkLst>
        </pc:picChg>
        <pc:picChg chg="add mod">
          <ac:chgData name="Tanmay Samak" userId="20166025-7f22-4346-9b98-ec55ab787a06" providerId="ADAL" clId="{C1583C8D-0C78-41EA-8988-12C3003139AD}" dt="2023-02-13T03:50:29.409" v="815" actId="164"/>
          <ac:picMkLst>
            <pc:docMk/>
            <pc:sldMk cId="2634411111" sldId="280"/>
            <ac:picMk id="2052" creationId="{15AD0BB0-3B36-A89B-F132-0FE2E4FE3265}"/>
          </ac:picMkLst>
        </pc:picChg>
        <pc:picChg chg="add mod">
          <ac:chgData name="Tanmay Samak" userId="20166025-7f22-4346-9b98-ec55ab787a06" providerId="ADAL" clId="{C1583C8D-0C78-41EA-8988-12C3003139AD}" dt="2023-02-13T04:42:44.767" v="1459" actId="1036"/>
          <ac:picMkLst>
            <pc:docMk/>
            <pc:sldMk cId="2634411111" sldId="280"/>
            <ac:picMk id="2054" creationId="{BD60F21B-0212-8BA1-C3D4-21192D972D23}"/>
          </ac:picMkLst>
        </pc:picChg>
        <pc:picChg chg="add mod">
          <ac:chgData name="Tanmay Samak" userId="20166025-7f22-4346-9b98-ec55ab787a06" providerId="ADAL" clId="{C1583C8D-0C78-41EA-8988-12C3003139AD}" dt="2023-02-13T04:42:44.767" v="1459" actId="1036"/>
          <ac:picMkLst>
            <pc:docMk/>
            <pc:sldMk cId="2634411111" sldId="280"/>
            <ac:picMk id="2056" creationId="{E663355F-1AC7-D98E-8758-E30567910656}"/>
          </ac:picMkLst>
        </pc:picChg>
        <pc:picChg chg="add mod">
          <ac:chgData name="Tanmay Samak" userId="20166025-7f22-4346-9b98-ec55ab787a06" providerId="ADAL" clId="{C1583C8D-0C78-41EA-8988-12C3003139AD}" dt="2023-02-13T04:42:44.767" v="1459" actId="1036"/>
          <ac:picMkLst>
            <pc:docMk/>
            <pc:sldMk cId="2634411111" sldId="280"/>
            <ac:picMk id="2058" creationId="{26A37E38-A229-6F2D-D727-5AB9736DE53A}"/>
          </ac:picMkLst>
        </pc:picChg>
        <pc:picChg chg="add mod">
          <ac:chgData name="Tanmay Samak" userId="20166025-7f22-4346-9b98-ec55ab787a06" providerId="ADAL" clId="{C1583C8D-0C78-41EA-8988-12C3003139AD}" dt="2023-02-13T03:50:29.409" v="815" actId="164"/>
          <ac:picMkLst>
            <pc:docMk/>
            <pc:sldMk cId="2634411111" sldId="280"/>
            <ac:picMk id="2060" creationId="{A5F23DBD-7E5F-8D30-D6EF-CC95651FDF9E}"/>
          </ac:picMkLst>
        </pc:picChg>
      </pc:sldChg>
      <pc:sldChg chg="del">
        <pc:chgData name="Tanmay Samak" userId="20166025-7f22-4346-9b98-ec55ab787a06" providerId="ADAL" clId="{C1583C8D-0C78-41EA-8988-12C3003139AD}" dt="2023-02-13T05:19:56.446" v="1943" actId="47"/>
        <pc:sldMkLst>
          <pc:docMk/>
          <pc:sldMk cId="730365854" sldId="281"/>
        </pc:sldMkLst>
      </pc:sldChg>
      <pc:sldChg chg="del">
        <pc:chgData name="Tanmay Samak" userId="20166025-7f22-4346-9b98-ec55ab787a06" providerId="ADAL" clId="{C1583C8D-0C78-41EA-8988-12C3003139AD}" dt="2023-02-13T05:19:58.080" v="1944" actId="47"/>
        <pc:sldMkLst>
          <pc:docMk/>
          <pc:sldMk cId="856293166" sldId="282"/>
        </pc:sldMkLst>
      </pc:sldChg>
      <pc:sldChg chg="addSp delSp modSp add mod">
        <pc:chgData name="Tanmay Samak" userId="20166025-7f22-4346-9b98-ec55ab787a06" providerId="ADAL" clId="{C1583C8D-0C78-41EA-8988-12C3003139AD}" dt="2023-02-13T05:24:55.816" v="1984" actId="20577"/>
        <pc:sldMkLst>
          <pc:docMk/>
          <pc:sldMk cId="607195276" sldId="283"/>
        </pc:sldMkLst>
        <pc:spChg chg="mod">
          <ac:chgData name="Tanmay Samak" userId="20166025-7f22-4346-9b98-ec55ab787a06" providerId="ADAL" clId="{C1583C8D-0C78-41EA-8988-12C3003139AD}" dt="2023-02-13T05:24:55.816" v="1984" actId="20577"/>
          <ac:spMkLst>
            <pc:docMk/>
            <pc:sldMk cId="607195276" sldId="283"/>
            <ac:spMk id="2" creationId="{87658E01-20F8-C471-DF10-B1DE14EEE1D4}"/>
          </ac:spMkLst>
        </pc:spChg>
        <pc:spChg chg="mod">
          <ac:chgData name="Tanmay Samak" userId="20166025-7f22-4346-9b98-ec55ab787a06" providerId="ADAL" clId="{C1583C8D-0C78-41EA-8988-12C3003139AD}" dt="2023-02-13T05:17:14.480" v="1927" actId="113"/>
          <ac:spMkLst>
            <pc:docMk/>
            <pc:sldMk cId="607195276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C1583C8D-0C78-41EA-8988-12C3003139AD}" dt="2023-02-13T05:11:08.845" v="1771" actId="1076"/>
          <ac:spMkLst>
            <pc:docMk/>
            <pc:sldMk cId="607195276" sldId="283"/>
            <ac:spMk id="11" creationId="{615ECFAE-0911-6058-E511-5E5EFD367898}"/>
          </ac:spMkLst>
        </pc:spChg>
        <pc:spChg chg="add mod">
          <ac:chgData name="Tanmay Samak" userId="20166025-7f22-4346-9b98-ec55ab787a06" providerId="ADAL" clId="{C1583C8D-0C78-41EA-8988-12C3003139AD}" dt="2023-02-13T05:19:02.023" v="1941" actId="1076"/>
          <ac:spMkLst>
            <pc:docMk/>
            <pc:sldMk cId="607195276" sldId="283"/>
            <ac:spMk id="16" creationId="{EAAA407E-A2F0-1037-835C-C4D2731F4195}"/>
          </ac:spMkLst>
        </pc:spChg>
        <pc:spChg chg="add mod">
          <ac:chgData name="Tanmay Samak" userId="20166025-7f22-4346-9b98-ec55ab787a06" providerId="ADAL" clId="{C1583C8D-0C78-41EA-8988-12C3003139AD}" dt="2023-02-13T05:23:34.393" v="1966" actId="1038"/>
          <ac:spMkLst>
            <pc:docMk/>
            <pc:sldMk cId="607195276" sldId="283"/>
            <ac:spMk id="17" creationId="{B0FE2427-B3C5-4246-8390-F2D846ED36F1}"/>
          </ac:spMkLst>
        </pc:spChg>
        <pc:graphicFrameChg chg="add mod modGraphic">
          <ac:chgData name="Tanmay Samak" userId="20166025-7f22-4346-9b98-ec55ab787a06" providerId="ADAL" clId="{C1583C8D-0C78-41EA-8988-12C3003139AD}" dt="2023-02-13T05:02:06.024" v="1763" actId="20577"/>
          <ac:graphicFrameMkLst>
            <pc:docMk/>
            <pc:sldMk cId="607195276" sldId="283"/>
            <ac:graphicFrameMk id="12" creationId="{5FEDAF62-B9D8-575D-C245-972577F765EA}"/>
          </ac:graphicFrameMkLst>
        </pc:graphicFrameChg>
        <pc:graphicFrameChg chg="add mod">
          <ac:chgData name="Tanmay Samak" userId="20166025-7f22-4346-9b98-ec55ab787a06" providerId="ADAL" clId="{C1583C8D-0C78-41EA-8988-12C3003139AD}" dt="2023-02-13T04:44:02.227" v="1482" actId="571"/>
          <ac:graphicFrameMkLst>
            <pc:docMk/>
            <pc:sldMk cId="607195276" sldId="283"/>
            <ac:graphicFrameMk id="13" creationId="{D84BF719-5BE8-304F-FE91-3E147CC003EC}"/>
          </ac:graphicFrameMkLst>
        </pc:graphicFrameChg>
        <pc:graphicFrameChg chg="add mod">
          <ac:chgData name="Tanmay Samak" userId="20166025-7f22-4346-9b98-ec55ab787a06" providerId="ADAL" clId="{C1583C8D-0C78-41EA-8988-12C3003139AD}" dt="2023-02-13T04:44:07.022" v="1484" actId="571"/>
          <ac:graphicFrameMkLst>
            <pc:docMk/>
            <pc:sldMk cId="607195276" sldId="283"/>
            <ac:graphicFrameMk id="14" creationId="{E15F85FD-181C-2FB9-E94B-3C10C39CD85A}"/>
          </ac:graphicFrameMkLst>
        </pc:graphicFrameChg>
        <pc:graphicFrameChg chg="add mod">
          <ac:chgData name="Tanmay Samak" userId="20166025-7f22-4346-9b98-ec55ab787a06" providerId="ADAL" clId="{C1583C8D-0C78-41EA-8988-12C3003139AD}" dt="2023-02-13T04:44:15.134" v="1486" actId="571"/>
          <ac:graphicFrameMkLst>
            <pc:docMk/>
            <pc:sldMk cId="607195276" sldId="283"/>
            <ac:graphicFrameMk id="15" creationId="{AB877BEE-B2A3-E98F-9907-DAF168E9C3A0}"/>
          </ac:graphicFrameMkLst>
        </pc:graphicFrame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6" creationId="{A0F6FF9C-E1C6-E2F8-4DAE-8ECF650BB130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7" creationId="{954C47DB-75BF-1CAB-B1F1-205FE814D0CD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8" creationId="{D0752FEB-DD60-922F-5291-BFB09C62A25A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9" creationId="{D150E848-58EC-2549-95E0-1AC1AFB4F672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10" creationId="{70B5A2F5-CE79-E232-AFD0-94D7A632AA4B}"/>
          </ac:picMkLst>
        </pc:picChg>
        <pc:picChg chg="add mod">
          <ac:chgData name="Tanmay Samak" userId="20166025-7f22-4346-9b98-ec55ab787a06" providerId="ADAL" clId="{C1583C8D-0C78-41EA-8988-12C3003139AD}" dt="2023-02-13T05:11:03.797" v="1770" actId="1076"/>
          <ac:picMkLst>
            <pc:docMk/>
            <pc:sldMk cId="607195276" sldId="283"/>
            <ac:picMk id="1026" creationId="{EE2ACE85-C229-14D4-751D-51E7404832C9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0" creationId="{49809617-C084-F760-DBE9-616D759F6593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2" creationId="{15AD0BB0-3B36-A89B-F132-0FE2E4FE3265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4" creationId="{BD60F21B-0212-8BA1-C3D4-21192D972D23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6" creationId="{E663355F-1AC7-D98E-8758-E30567910656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8" creationId="{26A37E38-A229-6F2D-D727-5AB9736DE53A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60" creationId="{A5F23DBD-7E5F-8D30-D6EF-CC95651FDF9E}"/>
          </ac:picMkLst>
        </pc:picChg>
      </pc:sldChg>
      <pc:sldChg chg="del">
        <pc:chgData name="Tanmay Samak" userId="20166025-7f22-4346-9b98-ec55ab787a06" providerId="ADAL" clId="{C1583C8D-0C78-41EA-8988-12C3003139AD}" dt="2023-02-13T03:47:01.282" v="812" actId="47"/>
        <pc:sldMkLst>
          <pc:docMk/>
          <pc:sldMk cId="2077877807" sldId="283"/>
        </pc:sldMkLst>
      </pc:sldChg>
    </pc:docChg>
  </pc:docChgLst>
  <pc:docChgLst>
    <pc:chgData name="Tanmay Samak" userId="20166025-7f22-4346-9b98-ec55ab787a06" providerId="ADAL" clId="{C63FDB4B-9016-42A7-ABCB-C34ABCFF68D2}"/>
    <pc:docChg chg="undo redo custSel addSld delSld modSld sldOrd">
      <pc:chgData name="Tanmay Samak" userId="20166025-7f22-4346-9b98-ec55ab787a06" providerId="ADAL" clId="{C63FDB4B-9016-42A7-ABCB-C34ABCFF68D2}" dt="2023-02-17T08:46:33.135" v="3016" actId="1076"/>
      <pc:docMkLst>
        <pc:docMk/>
      </pc:docMkLst>
      <pc:sldChg chg="addSp delSp modSp mod">
        <pc:chgData name="Tanmay Samak" userId="20166025-7f22-4346-9b98-ec55ab787a06" providerId="ADAL" clId="{C63FDB4B-9016-42A7-ABCB-C34ABCFF68D2}" dt="2023-02-17T06:16:49.179" v="1612" actId="14100"/>
        <pc:sldMkLst>
          <pc:docMk/>
          <pc:sldMk cId="4217472783" sldId="274"/>
        </pc:sldMkLst>
        <pc:spChg chg="mod">
          <ac:chgData name="Tanmay Samak" userId="20166025-7f22-4346-9b98-ec55ab787a06" providerId="ADAL" clId="{C63FDB4B-9016-42A7-ABCB-C34ABCFF68D2}" dt="2023-02-17T05:22:03.633" v="709" actId="20577"/>
          <ac:spMkLst>
            <pc:docMk/>
            <pc:sldMk cId="4217472783" sldId="274"/>
            <ac:spMk id="2" creationId="{87658E01-20F8-C471-DF10-B1DE14EEE1D4}"/>
          </ac:spMkLst>
        </pc:spChg>
        <pc:spChg chg="del">
          <ac:chgData name="Tanmay Samak" userId="20166025-7f22-4346-9b98-ec55ab787a06" providerId="ADAL" clId="{C63FDB4B-9016-42A7-ABCB-C34ABCFF68D2}" dt="2023-02-17T05:26:05.682" v="850" actId="478"/>
          <ac:spMkLst>
            <pc:docMk/>
            <pc:sldMk cId="4217472783" sldId="274"/>
            <ac:spMk id="3" creationId="{488A3926-57EC-19D6-ACE3-DF2955545984}"/>
          </ac:spMkLst>
        </pc:spChg>
        <pc:spChg chg="del mod">
          <ac:chgData name="Tanmay Samak" userId="20166025-7f22-4346-9b98-ec55ab787a06" providerId="ADAL" clId="{C63FDB4B-9016-42A7-ABCB-C34ABCFF68D2}" dt="2023-02-17T05:38:14.707" v="1167" actId="478"/>
          <ac:spMkLst>
            <pc:docMk/>
            <pc:sldMk cId="4217472783" sldId="274"/>
            <ac:spMk id="10" creationId="{182ECB37-DB5A-A892-1F8F-A0BFA493CAAC}"/>
          </ac:spMkLst>
        </pc:spChg>
        <pc:spChg chg="del">
          <ac:chgData name="Tanmay Samak" userId="20166025-7f22-4346-9b98-ec55ab787a06" providerId="ADAL" clId="{C63FDB4B-9016-42A7-ABCB-C34ABCFF68D2}" dt="2023-02-17T05:25:57.208" v="847" actId="478"/>
          <ac:spMkLst>
            <pc:docMk/>
            <pc:sldMk cId="4217472783" sldId="274"/>
            <ac:spMk id="11" creationId="{22D690BD-C46B-0369-78E6-79B935CFB545}"/>
          </ac:spMkLst>
        </pc:spChg>
        <pc:spChg chg="del">
          <ac:chgData name="Tanmay Samak" userId="20166025-7f22-4346-9b98-ec55ab787a06" providerId="ADAL" clId="{C63FDB4B-9016-42A7-ABCB-C34ABCFF68D2}" dt="2023-02-17T05:25:54.832" v="846" actId="478"/>
          <ac:spMkLst>
            <pc:docMk/>
            <pc:sldMk cId="4217472783" sldId="274"/>
            <ac:spMk id="12" creationId="{73B03FF4-7649-89F7-F877-3E7ABC99345A}"/>
          </ac:spMkLst>
        </pc:spChg>
        <pc:spChg chg="add del">
          <ac:chgData name="Tanmay Samak" userId="20166025-7f22-4346-9b98-ec55ab787a06" providerId="ADAL" clId="{C63FDB4B-9016-42A7-ABCB-C34ABCFF68D2}" dt="2023-02-17T05:37:46.467" v="1159"/>
          <ac:spMkLst>
            <pc:docMk/>
            <pc:sldMk cId="4217472783" sldId="274"/>
            <ac:spMk id="14" creationId="{35A030B6-8653-F8B7-E9D4-E8BE43A9BBBE}"/>
          </ac:spMkLst>
        </pc:spChg>
        <pc:spChg chg="add del">
          <ac:chgData name="Tanmay Samak" userId="20166025-7f22-4346-9b98-ec55ab787a06" providerId="ADAL" clId="{C63FDB4B-9016-42A7-ABCB-C34ABCFF68D2}" dt="2023-02-17T05:37:53.227" v="1163"/>
          <ac:spMkLst>
            <pc:docMk/>
            <pc:sldMk cId="4217472783" sldId="274"/>
            <ac:spMk id="16" creationId="{BA9D1563-B599-6D7E-4FC2-CF133D87EDB4}"/>
          </ac:spMkLst>
        </pc:spChg>
        <pc:grpChg chg="add mod">
          <ac:chgData name="Tanmay Samak" userId="20166025-7f22-4346-9b98-ec55ab787a06" providerId="ADAL" clId="{C63FDB4B-9016-42A7-ABCB-C34ABCFF68D2}" dt="2023-02-17T06:16:49.179" v="1612" actId="14100"/>
          <ac:grpSpMkLst>
            <pc:docMk/>
            <pc:sldMk cId="4217472783" sldId="274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6:05:32.891" v="1467" actId="14734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C63FDB4B-9016-42A7-ABCB-C34ABCFF68D2}" dt="2023-02-17T05:35:18.594" v="1082"/>
          <ac:picMkLst>
            <pc:docMk/>
            <pc:sldMk cId="4217472783" sldId="274"/>
            <ac:picMk id="6" creationId="{C1EFA066-809A-25A8-57EA-71F218363AD1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7" creationId="{9AA85307-B9EF-49B7-3BED-3AA4DCF0DD81}"/>
          </ac:picMkLst>
        </pc:picChg>
        <pc:picChg chg="del">
          <ac:chgData name="Tanmay Samak" userId="20166025-7f22-4346-9b98-ec55ab787a06" providerId="ADAL" clId="{C63FDB4B-9016-42A7-ABCB-C34ABCFF68D2}" dt="2023-02-17T05:26:03.390" v="849" actId="478"/>
          <ac:picMkLst>
            <pc:docMk/>
            <pc:sldMk cId="4217472783" sldId="274"/>
            <ac:picMk id="8" creationId="{3C2C14AB-A814-0F3F-1587-18B1BBBC4D1F}"/>
          </ac:picMkLst>
        </pc:picChg>
        <pc:picChg chg="add mod">
          <ac:chgData name="Tanmay Samak" userId="20166025-7f22-4346-9b98-ec55ab787a06" providerId="ADAL" clId="{C63FDB4B-9016-42A7-ABCB-C34ABCFF68D2}" dt="2023-02-17T05:58:26.728" v="1357" actId="207"/>
          <ac:picMkLst>
            <pc:docMk/>
            <pc:sldMk cId="4217472783" sldId="274"/>
            <ac:picMk id="19" creationId="{9C0AFB4E-FED3-622F-3FA6-FF4A763D82A3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0" creationId="{D6245ED3-4145-CE11-6930-2C067404FF47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2" creationId="{68564113-8076-AA72-528D-F9C564CC6C00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4" creationId="{16F2B885-2162-B5FE-DA06-FEE330FB3E99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6" creationId="{D4C7FB24-9B3D-65D5-713B-528FF667DED0}"/>
          </ac:picMkLst>
        </pc:picChg>
      </pc:sldChg>
      <pc:sldChg chg="addSp modSp mod">
        <pc:chgData name="Tanmay Samak" userId="20166025-7f22-4346-9b98-ec55ab787a06" providerId="ADAL" clId="{C63FDB4B-9016-42A7-ABCB-C34ABCFF68D2}" dt="2023-02-17T05:00:26.443" v="527" actId="113"/>
        <pc:sldMkLst>
          <pc:docMk/>
          <pc:sldMk cId="2634411111" sldId="280"/>
        </pc:sldMkLst>
        <pc:spChg chg="mod">
          <ac:chgData name="Tanmay Samak" userId="20166025-7f22-4346-9b98-ec55ab787a06" providerId="ADAL" clId="{C63FDB4B-9016-42A7-ABCB-C34ABCFF68D2}" dt="2023-02-17T04:56:55.863" v="427" actId="1076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C63FDB4B-9016-42A7-ABCB-C34ABCFF68D2}" dt="2023-02-17T05:00:26.443" v="527" actId="113"/>
          <ac:spMkLst>
            <pc:docMk/>
            <pc:sldMk cId="2634411111" sldId="280"/>
            <ac:spMk id="3" creationId="{19F2D61E-BBDD-019A-A6F5-CF5FB6BE754B}"/>
          </ac:spMkLst>
        </pc:spChg>
        <pc:spChg chg="add mod">
          <ac:chgData name="Tanmay Samak" userId="20166025-7f22-4346-9b98-ec55ab787a06" providerId="ADAL" clId="{C63FDB4B-9016-42A7-ABCB-C34ABCFF68D2}" dt="2023-02-17T04:57:12.235" v="438" actId="113"/>
          <ac:spMkLst>
            <pc:docMk/>
            <pc:sldMk cId="2634411111" sldId="280"/>
            <ac:spMk id="6" creationId="{1C032D87-1521-E33E-4491-4240160CEF5B}"/>
          </ac:spMkLst>
        </pc:spChg>
        <pc:spChg chg="mod">
          <ac:chgData name="Tanmay Samak" userId="20166025-7f22-4346-9b98-ec55ab787a06" providerId="ADAL" clId="{C63FDB4B-9016-42A7-ABCB-C34ABCFF68D2}" dt="2023-02-17T04:57:14.801" v="440" actId="20577"/>
          <ac:spMkLst>
            <pc:docMk/>
            <pc:sldMk cId="2634411111" sldId="280"/>
            <ac:spMk id="7" creationId="{FF09A34C-E633-B988-E406-9D13F65571D7}"/>
          </ac:spMkLst>
        </pc:spChg>
        <pc:picChg chg="mod">
          <ac:chgData name="Tanmay Samak" userId="20166025-7f22-4346-9b98-ec55ab787a06" providerId="ADAL" clId="{C63FDB4B-9016-42A7-ABCB-C34ABCFF68D2}" dt="2023-02-17T04:59:41.719" v="506" actId="1038"/>
          <ac:picMkLst>
            <pc:docMk/>
            <pc:sldMk cId="2634411111" sldId="280"/>
            <ac:picMk id="2050" creationId="{49809617-C084-F760-DBE9-616D759F6593}"/>
          </ac:picMkLst>
        </pc:picChg>
        <pc:picChg chg="mod">
          <ac:chgData name="Tanmay Samak" userId="20166025-7f22-4346-9b98-ec55ab787a06" providerId="ADAL" clId="{C63FDB4B-9016-42A7-ABCB-C34ABCFF68D2}" dt="2023-02-17T04:59:37.647" v="498" actId="1076"/>
          <ac:picMkLst>
            <pc:docMk/>
            <pc:sldMk cId="2634411111" sldId="280"/>
            <ac:picMk id="2052" creationId="{15AD0BB0-3B36-A89B-F132-0FE2E4FE3265}"/>
          </ac:picMkLst>
        </pc:picChg>
        <pc:picChg chg="mod">
          <ac:chgData name="Tanmay Samak" userId="20166025-7f22-4346-9b98-ec55ab787a06" providerId="ADAL" clId="{C63FDB4B-9016-42A7-ABCB-C34ABCFF68D2}" dt="2023-02-17T04:59:34.069" v="496" actId="1076"/>
          <ac:picMkLst>
            <pc:docMk/>
            <pc:sldMk cId="2634411111" sldId="280"/>
            <ac:picMk id="2060" creationId="{A5F23DBD-7E5F-8D30-D6EF-CC95651FDF9E}"/>
          </ac:picMkLst>
        </pc:picChg>
      </pc:sldChg>
      <pc:sldChg chg="modSp mod">
        <pc:chgData name="Tanmay Samak" userId="20166025-7f22-4346-9b98-ec55ab787a06" providerId="ADAL" clId="{C63FDB4B-9016-42A7-ABCB-C34ABCFF68D2}" dt="2023-02-17T04:23:36.516" v="205" actId="20577"/>
        <pc:sldMkLst>
          <pc:docMk/>
          <pc:sldMk cId="607195276" sldId="283"/>
        </pc:sldMkLst>
        <pc:graphicFrameChg chg="mod modGraphic">
          <ac:chgData name="Tanmay Samak" userId="20166025-7f22-4346-9b98-ec55ab787a06" providerId="ADAL" clId="{C63FDB4B-9016-42A7-ABCB-C34ABCFF68D2}" dt="2023-02-17T04:23:36.516" v="205" actId="20577"/>
          <ac:graphicFrameMkLst>
            <pc:docMk/>
            <pc:sldMk cId="607195276" sldId="283"/>
            <ac:graphicFrameMk id="12" creationId="{5FEDAF62-B9D8-575D-C245-972577F765EA}"/>
          </ac:graphicFrameMkLst>
        </pc:graphicFrameChg>
      </pc:sldChg>
      <pc:sldChg chg="addSp delSp modSp add mod">
        <pc:chgData name="Tanmay Samak" userId="20166025-7f22-4346-9b98-ec55ab787a06" providerId="ADAL" clId="{C63FDB4B-9016-42A7-ABCB-C34ABCFF68D2}" dt="2023-02-17T08:00:38.131" v="2471" actId="478"/>
        <pc:sldMkLst>
          <pc:docMk/>
          <pc:sldMk cId="3036170526" sldId="284"/>
        </pc:sldMkLst>
        <pc:spChg chg="mod">
          <ac:chgData name="Tanmay Samak" userId="20166025-7f22-4346-9b98-ec55ab787a06" providerId="ADAL" clId="{C63FDB4B-9016-42A7-ABCB-C34ABCFF68D2}" dt="2023-02-14T03:30:37.795" v="153" actId="20577"/>
          <ac:spMkLst>
            <pc:docMk/>
            <pc:sldMk cId="3036170526" sldId="284"/>
            <ac:spMk id="2" creationId="{87658E01-20F8-C471-DF10-B1DE14EEE1D4}"/>
          </ac:spMkLst>
        </pc:spChg>
        <pc:spChg chg="mod">
          <ac:chgData name="Tanmay Samak" userId="20166025-7f22-4346-9b98-ec55ab787a06" providerId="ADAL" clId="{C63FDB4B-9016-42A7-ABCB-C34ABCFF68D2}" dt="2023-02-17T05:18:07.797" v="686" actId="20577"/>
          <ac:spMkLst>
            <pc:docMk/>
            <pc:sldMk cId="3036170526" sldId="284"/>
            <ac:spMk id="3" creationId="{19F2D61E-BBDD-019A-A6F5-CF5FB6BE754B}"/>
          </ac:spMkLst>
        </pc:spChg>
        <pc:spChg chg="mod">
          <ac:chgData name="Tanmay Samak" userId="20166025-7f22-4346-9b98-ec55ab787a06" providerId="ADAL" clId="{C63FDB4B-9016-42A7-ABCB-C34ABCFF68D2}" dt="2023-02-17T05:24:23.672" v="827" actId="20577"/>
          <ac:spMkLst>
            <pc:docMk/>
            <pc:sldMk cId="3036170526" sldId="284"/>
            <ac:spMk id="7" creationId="{FF09A34C-E633-B988-E406-9D13F65571D7}"/>
          </ac:spMkLst>
        </pc:spChg>
        <pc:spChg chg="add mod">
          <ac:chgData name="Tanmay Samak" userId="20166025-7f22-4346-9b98-ec55ab787a06" providerId="ADAL" clId="{C63FDB4B-9016-42A7-ABCB-C34ABCFF68D2}" dt="2023-02-17T05:24:10.806" v="825" actId="14100"/>
          <ac:spMkLst>
            <pc:docMk/>
            <pc:sldMk cId="3036170526" sldId="284"/>
            <ac:spMk id="8" creationId="{9C2EF7D6-20E4-2853-32D5-0DBC3F1E7A70}"/>
          </ac:spMkLst>
        </pc:spChg>
        <pc:picChg chg="add mod">
          <ac:chgData name="Tanmay Samak" userId="20166025-7f22-4346-9b98-ec55ab787a06" providerId="ADAL" clId="{C63FDB4B-9016-42A7-ABCB-C34ABCFF68D2}" dt="2023-02-17T05:20:37.497" v="692" actId="1076"/>
          <ac:picMkLst>
            <pc:docMk/>
            <pc:sldMk cId="3036170526" sldId="284"/>
            <ac:picMk id="6" creationId="{6BB5533B-2BD6-571A-30F5-21A940C8D7B3}"/>
          </ac:picMkLst>
        </pc:picChg>
        <pc:picChg chg="add mod">
          <ac:chgData name="Tanmay Samak" userId="20166025-7f22-4346-9b98-ec55ab787a06" providerId="ADAL" clId="{C63FDB4B-9016-42A7-ABCB-C34ABCFF68D2}" dt="2023-02-17T08:00:36.409" v="2470" actId="167"/>
          <ac:picMkLst>
            <pc:docMk/>
            <pc:sldMk cId="3036170526" sldId="284"/>
            <ac:picMk id="9" creationId="{C056143C-781D-DC7C-C63B-231EA0E2CDCC}"/>
          </ac:picMkLst>
        </pc:picChg>
        <pc:picChg chg="add mod">
          <ac:chgData name="Tanmay Samak" userId="20166025-7f22-4346-9b98-ec55ab787a06" providerId="ADAL" clId="{C63FDB4B-9016-42A7-ABCB-C34ABCFF68D2}" dt="2023-02-17T05:06:48.207" v="560" actId="1076"/>
          <ac:picMkLst>
            <pc:docMk/>
            <pc:sldMk cId="3036170526" sldId="284"/>
            <ac:picMk id="1026" creationId="{F30FBBB2-7B71-475E-F4AB-3C43DF1AB801}"/>
          </ac:picMkLst>
        </pc:picChg>
        <pc:picChg chg="add mod">
          <ac:chgData name="Tanmay Samak" userId="20166025-7f22-4346-9b98-ec55ab787a06" providerId="ADAL" clId="{C63FDB4B-9016-42A7-ABCB-C34ABCFF68D2}" dt="2023-02-17T05:06:53.195" v="562" actId="1076"/>
          <ac:picMkLst>
            <pc:docMk/>
            <pc:sldMk cId="3036170526" sldId="284"/>
            <ac:picMk id="1028" creationId="{8F5436A7-C3B3-CCAA-1215-A182662984AC}"/>
          </ac:picMkLst>
        </pc:picChg>
        <pc:picChg chg="add del mod">
          <ac:chgData name="Tanmay Samak" userId="20166025-7f22-4346-9b98-ec55ab787a06" providerId="ADAL" clId="{C63FDB4B-9016-42A7-ABCB-C34ABCFF68D2}" dt="2023-02-17T08:00:38.131" v="2471" actId="478"/>
          <ac:picMkLst>
            <pc:docMk/>
            <pc:sldMk cId="3036170526" sldId="284"/>
            <ac:picMk id="1030" creationId="{B84C0488-25DB-7F65-E890-A825C646E71A}"/>
          </ac:picMkLst>
        </pc:picChg>
        <pc:picChg chg="add mod">
          <ac:chgData name="Tanmay Samak" userId="20166025-7f22-4346-9b98-ec55ab787a06" providerId="ADAL" clId="{C63FDB4B-9016-42A7-ABCB-C34ABCFF68D2}" dt="2023-02-17T05:11:11.425" v="673" actId="14100"/>
          <ac:picMkLst>
            <pc:docMk/>
            <pc:sldMk cId="3036170526" sldId="284"/>
            <ac:picMk id="1032" creationId="{F40F9A1C-6C49-991F-5EE5-7695C3E26396}"/>
          </ac:picMkLst>
        </pc:picChg>
        <pc:picChg chg="add mod">
          <ac:chgData name="Tanmay Samak" userId="20166025-7f22-4346-9b98-ec55ab787a06" providerId="ADAL" clId="{C63FDB4B-9016-42A7-ABCB-C34ABCFF68D2}" dt="2023-02-17T05:20:40.189" v="693" actId="1076"/>
          <ac:picMkLst>
            <pc:docMk/>
            <pc:sldMk cId="3036170526" sldId="284"/>
            <ac:picMk id="1034" creationId="{7282B8E8-A514-7915-8059-28D5C8F10E13}"/>
          </ac:picMkLst>
        </pc:picChg>
        <pc:picChg chg="mod">
          <ac:chgData name="Tanmay Samak" userId="20166025-7f22-4346-9b98-ec55ab787a06" providerId="ADAL" clId="{C63FDB4B-9016-42A7-ABCB-C34ABCFF68D2}" dt="2023-02-17T05:20:32.274" v="691" actId="1076"/>
          <ac:picMkLst>
            <pc:docMk/>
            <pc:sldMk cId="3036170526" sldId="284"/>
            <ac:picMk id="2050" creationId="{49809617-C084-F760-DBE9-616D759F6593}"/>
          </ac:picMkLst>
        </pc:picChg>
        <pc:picChg chg="mod">
          <ac:chgData name="Tanmay Samak" userId="20166025-7f22-4346-9b98-ec55ab787a06" providerId="ADAL" clId="{C63FDB4B-9016-42A7-ABCB-C34ABCFF68D2}" dt="2023-02-17T05:21:17.589" v="694" actId="1076"/>
          <ac:picMkLst>
            <pc:docMk/>
            <pc:sldMk cId="3036170526" sldId="284"/>
            <ac:picMk id="2052" creationId="{15AD0BB0-3B36-A89B-F132-0FE2E4FE3265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54" creationId="{BD60F21B-0212-8BA1-C3D4-21192D972D23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56" creationId="{E663355F-1AC7-D98E-8758-E30567910656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58" creationId="{26A37E38-A229-6F2D-D727-5AB9736DE53A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60" creationId="{A5F23DBD-7E5F-8D30-D6EF-CC95651FDF9E}"/>
          </ac:picMkLst>
        </pc:picChg>
      </pc:sldChg>
      <pc:sldChg chg="delSp modSp add del mod">
        <pc:chgData name="Tanmay Samak" userId="20166025-7f22-4346-9b98-ec55ab787a06" providerId="ADAL" clId="{C63FDB4B-9016-42A7-ABCB-C34ABCFF68D2}" dt="2023-02-17T06:06:33.992" v="1480" actId="47"/>
        <pc:sldMkLst>
          <pc:docMk/>
          <pc:sldMk cId="1668458853" sldId="285"/>
        </pc:sldMkLst>
        <pc:spChg chg="mod">
          <ac:chgData name="Tanmay Samak" userId="20166025-7f22-4346-9b98-ec55ab787a06" providerId="ADAL" clId="{C63FDB4B-9016-42A7-ABCB-C34ABCFF68D2}" dt="2023-02-17T05:58:57.890" v="1364" actId="20577"/>
          <ac:spMkLst>
            <pc:docMk/>
            <pc:sldMk cId="1668458853" sldId="285"/>
            <ac:spMk id="2" creationId="{87658E01-20F8-C471-DF10-B1DE14EEE1D4}"/>
          </ac:spMkLst>
        </pc:spChg>
        <pc:grpChg chg="del mod">
          <ac:chgData name="Tanmay Samak" userId="20166025-7f22-4346-9b98-ec55ab787a06" providerId="ADAL" clId="{C63FDB4B-9016-42A7-ABCB-C34ABCFF68D2}" dt="2023-02-17T06:01:58.244" v="1366" actId="478"/>
          <ac:grpSpMkLst>
            <pc:docMk/>
            <pc:sldMk cId="1668458853" sldId="285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6:04:40.321" v="1460"/>
          <ac:graphicFrameMkLst>
            <pc:docMk/>
            <pc:sldMk cId="1668458853" sldId="285"/>
            <ac:graphicFrameMk id="9" creationId="{4A1AC214-DD30-CA67-36E5-F16F2DADAAA9}"/>
          </ac:graphicFrameMkLst>
        </pc:graphicFrame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7" creationId="{9AA85307-B9EF-49B7-3BED-3AA4DCF0DD81}"/>
          </ac:picMkLst>
        </pc:pic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0" creationId="{D6245ED3-4145-CE11-6930-2C067404FF47}"/>
          </ac:picMkLst>
        </pc:picChg>
        <pc:picChg chg="del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2" creationId="{68564113-8076-AA72-528D-F9C564CC6C00}"/>
          </ac:picMkLst>
        </pc:pic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4" creationId="{16F2B885-2162-B5FE-DA06-FEE330FB3E99}"/>
          </ac:picMkLst>
        </pc:pic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6" creationId="{D4C7FB24-9B3D-65D5-713B-528FF667DED0}"/>
          </ac:picMkLst>
        </pc:picChg>
      </pc:sldChg>
      <pc:sldChg chg="modSp add del mod">
        <pc:chgData name="Tanmay Samak" userId="20166025-7f22-4346-9b98-ec55ab787a06" providerId="ADAL" clId="{C63FDB4B-9016-42A7-ABCB-C34ABCFF68D2}" dt="2023-02-17T05:58:51.132" v="1358" actId="47"/>
        <pc:sldMkLst>
          <pc:docMk/>
          <pc:sldMk cId="3285933917" sldId="285"/>
        </pc:sldMkLst>
        <pc:spChg chg="mod">
          <ac:chgData name="Tanmay Samak" userId="20166025-7f22-4346-9b98-ec55ab787a06" providerId="ADAL" clId="{C63FDB4B-9016-42A7-ABCB-C34ABCFF68D2}" dt="2023-02-17T05:55:04.974" v="1345" actId="20577"/>
          <ac:spMkLst>
            <pc:docMk/>
            <pc:sldMk cId="3285933917" sldId="285"/>
            <ac:spMk id="2" creationId="{87658E01-20F8-C471-DF10-B1DE14EEE1D4}"/>
          </ac:spMkLst>
        </pc:spChg>
      </pc:sldChg>
      <pc:sldChg chg="addSp delSp modSp add mod">
        <pc:chgData name="Tanmay Samak" userId="20166025-7f22-4346-9b98-ec55ab787a06" providerId="ADAL" clId="{C63FDB4B-9016-42A7-ABCB-C34ABCFF68D2}" dt="2023-02-17T06:55:50.712" v="2027" actId="207"/>
        <pc:sldMkLst>
          <pc:docMk/>
          <pc:sldMk cId="923536677" sldId="286"/>
        </pc:sldMkLst>
        <pc:spChg chg="mod">
          <ac:chgData name="Tanmay Samak" userId="20166025-7f22-4346-9b98-ec55ab787a06" providerId="ADAL" clId="{C63FDB4B-9016-42A7-ABCB-C34ABCFF68D2}" dt="2023-02-17T06:06:32.069" v="1479" actId="20577"/>
          <ac:spMkLst>
            <pc:docMk/>
            <pc:sldMk cId="923536677" sldId="286"/>
            <ac:spMk id="2" creationId="{87658E01-20F8-C471-DF10-B1DE14EEE1D4}"/>
          </ac:spMkLst>
        </pc:spChg>
        <pc:spChg chg="add mod">
          <ac:chgData name="Tanmay Samak" userId="20166025-7f22-4346-9b98-ec55ab787a06" providerId="ADAL" clId="{C63FDB4B-9016-42A7-ABCB-C34ABCFF68D2}" dt="2023-02-17T06:22:51.368" v="1726" actId="20577"/>
          <ac:spMkLst>
            <pc:docMk/>
            <pc:sldMk cId="923536677" sldId="286"/>
            <ac:spMk id="3" creationId="{40733E85-E1A4-2359-432A-ECB8BDD8B9A2}"/>
          </ac:spMkLst>
        </pc:spChg>
        <pc:grpChg chg="del">
          <ac:chgData name="Tanmay Samak" userId="20166025-7f22-4346-9b98-ec55ab787a06" providerId="ADAL" clId="{C63FDB4B-9016-42A7-ABCB-C34ABCFF68D2}" dt="2023-02-17T06:06:09.699" v="1472" actId="478"/>
          <ac:grpSpMkLst>
            <pc:docMk/>
            <pc:sldMk cId="923536677" sldId="286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6:55:50.712" v="2027" actId="207"/>
          <ac:graphicFrameMkLst>
            <pc:docMk/>
            <pc:sldMk cId="923536677" sldId="286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C63FDB4B-9016-42A7-ABCB-C34ABCFF68D2}" dt="2023-02-17T06:45:09.680" v="1925" actId="478"/>
          <ac:picMkLst>
            <pc:docMk/>
            <pc:sldMk cId="923536677" sldId="286"/>
            <ac:picMk id="6" creationId="{4441F20F-B539-3F1B-B978-CAEEADEA7ECE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8" creationId="{251CFA0C-670B-674A-A668-4ADEB482463C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10" creationId="{A96F395F-1C9E-86A1-F5A1-874EBA73CCFC}"/>
          </ac:picMkLst>
        </pc:picChg>
        <pc:picChg chg="add mod">
          <ac:chgData name="Tanmay Samak" userId="20166025-7f22-4346-9b98-ec55ab787a06" providerId="ADAL" clId="{C63FDB4B-9016-42A7-ABCB-C34ABCFF68D2}" dt="2023-02-17T06:44:54.879" v="1921" actId="408"/>
          <ac:picMkLst>
            <pc:docMk/>
            <pc:sldMk cId="923536677" sldId="286"/>
            <ac:picMk id="11" creationId="{CB68080A-A65F-0DC6-A6A0-86859EE0AEFF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12" creationId="{E2CB8E72-CD8B-B3FF-6399-A6FF7E995695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13" creationId="{85C2202D-98F8-F252-A53F-84BD1DA9D5A7}"/>
          </ac:picMkLst>
        </pc:picChg>
        <pc:picChg chg="mod">
          <ac:chgData name="Tanmay Samak" userId="20166025-7f22-4346-9b98-ec55ab787a06" providerId="ADAL" clId="{C63FDB4B-9016-42A7-ABCB-C34ABCFF68D2}" dt="2023-02-17T06:51:51.138" v="1994" actId="1036"/>
          <ac:picMkLst>
            <pc:docMk/>
            <pc:sldMk cId="923536677" sldId="286"/>
            <ac:picMk id="19" creationId="{9C0AFB4E-FED3-622F-3FA6-FF4A763D82A3}"/>
          </ac:picMkLst>
        </pc:picChg>
        <pc:picChg chg="add del">
          <ac:chgData name="Tanmay Samak" userId="20166025-7f22-4346-9b98-ec55ab787a06" providerId="ADAL" clId="{C63FDB4B-9016-42A7-ABCB-C34ABCFF68D2}" dt="2023-02-17T06:38:39.866" v="1860"/>
          <ac:picMkLst>
            <pc:docMk/>
            <pc:sldMk cId="923536677" sldId="286"/>
            <ac:picMk id="3074" creationId="{131052A2-EBEA-77D2-F65B-005636B3CCF2}"/>
          </ac:picMkLst>
        </pc:picChg>
        <pc:picChg chg="add mod">
          <ac:chgData name="Tanmay Samak" userId="20166025-7f22-4346-9b98-ec55ab787a06" providerId="ADAL" clId="{C63FDB4B-9016-42A7-ABCB-C34ABCFF68D2}" dt="2023-02-17T06:44:36.515" v="1918" actId="732"/>
          <ac:picMkLst>
            <pc:docMk/>
            <pc:sldMk cId="923536677" sldId="286"/>
            <ac:picMk id="3076" creationId="{04F36EB7-33B5-894B-A7D4-13FA4037FB9C}"/>
          </ac:picMkLst>
        </pc:picChg>
        <pc:picChg chg="add mod">
          <ac:chgData name="Tanmay Samak" userId="20166025-7f22-4346-9b98-ec55ab787a06" providerId="ADAL" clId="{C63FDB4B-9016-42A7-ABCB-C34ABCFF68D2}" dt="2023-02-17T06:44:17.695" v="1916" actId="408"/>
          <ac:picMkLst>
            <pc:docMk/>
            <pc:sldMk cId="923536677" sldId="286"/>
            <ac:picMk id="3078" creationId="{75866E09-62A3-F47F-5B60-AAEF2F74EDAB}"/>
          </ac:picMkLst>
        </pc:picChg>
        <pc:picChg chg="add mod">
          <ac:chgData name="Tanmay Samak" userId="20166025-7f22-4346-9b98-ec55ab787a06" providerId="ADAL" clId="{C63FDB4B-9016-42A7-ABCB-C34ABCFF68D2}" dt="2023-02-17T06:44:17.695" v="1916" actId="408"/>
          <ac:picMkLst>
            <pc:docMk/>
            <pc:sldMk cId="923536677" sldId="286"/>
            <ac:picMk id="3080" creationId="{57697BBE-9B06-E1DD-4659-0B9F377593FA}"/>
          </ac:picMkLst>
        </pc:picChg>
        <pc:picChg chg="add del mod">
          <ac:chgData name="Tanmay Samak" userId="20166025-7f22-4346-9b98-ec55ab787a06" providerId="ADAL" clId="{C63FDB4B-9016-42A7-ABCB-C34ABCFF68D2}" dt="2023-02-17T06:45:06.753" v="1924" actId="478"/>
          <ac:picMkLst>
            <pc:docMk/>
            <pc:sldMk cId="923536677" sldId="286"/>
            <ac:picMk id="3082" creationId="{20D68548-A519-5E2D-0978-65D83A891371}"/>
          </ac:picMkLst>
        </pc:picChg>
        <pc:picChg chg="add del">
          <ac:chgData name="Tanmay Samak" userId="20166025-7f22-4346-9b98-ec55ab787a06" providerId="ADAL" clId="{C63FDB4B-9016-42A7-ABCB-C34ABCFF68D2}" dt="2023-02-17T06:42:34.847" v="1897"/>
          <ac:picMkLst>
            <pc:docMk/>
            <pc:sldMk cId="923536677" sldId="286"/>
            <ac:picMk id="3084" creationId="{61011425-7D9D-EED8-3D77-53D6755AA73A}"/>
          </ac:picMkLst>
        </pc:picChg>
        <pc:picChg chg="add del">
          <ac:chgData name="Tanmay Samak" userId="20166025-7f22-4346-9b98-ec55ab787a06" providerId="ADAL" clId="{C63FDB4B-9016-42A7-ABCB-C34ABCFF68D2}" dt="2023-02-17T06:42:40.438" v="1899"/>
          <ac:picMkLst>
            <pc:docMk/>
            <pc:sldMk cId="923536677" sldId="286"/>
            <ac:picMk id="3086" creationId="{288A7DCD-4058-780D-4F70-3BDEC48349AA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3088" creationId="{B488B777-CD4E-C893-0EE5-09D279643081}"/>
          </ac:picMkLst>
        </pc:picChg>
        <pc:picChg chg="add mod">
          <ac:chgData name="Tanmay Samak" userId="20166025-7f22-4346-9b98-ec55ab787a06" providerId="ADAL" clId="{C63FDB4B-9016-42A7-ABCB-C34ABCFF68D2}" dt="2023-02-17T06:44:54.879" v="1921" actId="408"/>
          <ac:picMkLst>
            <pc:docMk/>
            <pc:sldMk cId="923536677" sldId="286"/>
            <ac:picMk id="3090" creationId="{B9696883-D934-26BD-FA7B-F8306FD652C4}"/>
          </ac:picMkLst>
        </pc:picChg>
      </pc:sldChg>
      <pc:sldChg chg="add del">
        <pc:chgData name="Tanmay Samak" userId="20166025-7f22-4346-9b98-ec55ab787a06" providerId="ADAL" clId="{C63FDB4B-9016-42A7-ABCB-C34ABCFF68D2}" dt="2023-02-17T05:58:51.132" v="1358" actId="47"/>
        <pc:sldMkLst>
          <pc:docMk/>
          <pc:sldMk cId="1454201281" sldId="286"/>
        </pc:sldMkLst>
      </pc:sldChg>
      <pc:sldChg chg="modSp add del mod">
        <pc:chgData name="Tanmay Samak" userId="20166025-7f22-4346-9b98-ec55ab787a06" providerId="ADAL" clId="{C63FDB4B-9016-42A7-ABCB-C34ABCFF68D2}" dt="2023-02-17T06:56:24.948" v="2035" actId="47"/>
        <pc:sldMkLst>
          <pc:docMk/>
          <pc:sldMk cId="96851551" sldId="287"/>
        </pc:sldMkLst>
        <pc:spChg chg="mod">
          <ac:chgData name="Tanmay Samak" userId="20166025-7f22-4346-9b98-ec55ab787a06" providerId="ADAL" clId="{C63FDB4B-9016-42A7-ABCB-C34ABCFF68D2}" dt="2023-02-17T06:56:18.235" v="2031" actId="20577"/>
          <ac:spMkLst>
            <pc:docMk/>
            <pc:sldMk cId="96851551" sldId="287"/>
            <ac:spMk id="2" creationId="{87658E01-20F8-C471-DF10-B1DE14EEE1D4}"/>
          </ac:spMkLst>
        </pc:spChg>
      </pc:sldChg>
      <pc:sldChg chg="addSp delSp modSp add mod ord">
        <pc:chgData name="Tanmay Samak" userId="20166025-7f22-4346-9b98-ec55ab787a06" providerId="ADAL" clId="{C63FDB4B-9016-42A7-ABCB-C34ABCFF68D2}" dt="2023-02-17T08:01:01.395" v="2475" actId="1076"/>
        <pc:sldMkLst>
          <pc:docMk/>
          <pc:sldMk cId="3302333453" sldId="288"/>
        </pc:sldMkLst>
        <pc:spChg chg="mod">
          <ac:chgData name="Tanmay Samak" userId="20166025-7f22-4346-9b98-ec55ab787a06" providerId="ADAL" clId="{C63FDB4B-9016-42A7-ABCB-C34ABCFF68D2}" dt="2023-02-17T06:56:28.287" v="2038" actId="20577"/>
          <ac:spMkLst>
            <pc:docMk/>
            <pc:sldMk cId="3302333453" sldId="288"/>
            <ac:spMk id="2" creationId="{87658E01-20F8-C471-DF10-B1DE14EEE1D4}"/>
          </ac:spMkLst>
        </pc:spChg>
        <pc:grpChg chg="add mod">
          <ac:chgData name="Tanmay Samak" userId="20166025-7f22-4346-9b98-ec55ab787a06" providerId="ADAL" clId="{C63FDB4B-9016-42A7-ABCB-C34ABCFF68D2}" dt="2023-02-17T08:01:01.395" v="2475" actId="1076"/>
          <ac:grpSpMkLst>
            <pc:docMk/>
            <pc:sldMk cId="3302333453" sldId="288"/>
            <ac:grpSpMk id="8" creationId="{F502548E-E761-3A25-CB4C-2167B997E56B}"/>
          </ac:grpSpMkLst>
        </pc:grpChg>
        <pc:grpChg chg="del">
          <ac:chgData name="Tanmay Samak" userId="20166025-7f22-4346-9b98-ec55ab787a06" providerId="ADAL" clId="{C63FDB4B-9016-42A7-ABCB-C34ABCFF68D2}" dt="2023-02-17T07:38:05.032" v="2260" actId="478"/>
          <ac:grpSpMkLst>
            <pc:docMk/>
            <pc:sldMk cId="3302333453" sldId="288"/>
            <ac:grpSpMk id="17" creationId="{6D58E4D9-CE09-8D65-CA11-66753EA4BE17}"/>
          </ac:grpSpMkLst>
        </pc:grpChg>
        <pc:graphicFrameChg chg="add del mod">
          <ac:chgData name="Tanmay Samak" userId="20166025-7f22-4346-9b98-ec55ab787a06" providerId="ADAL" clId="{C63FDB4B-9016-42A7-ABCB-C34ABCFF68D2}" dt="2023-02-17T07:37:55.722" v="2256"/>
          <ac:graphicFrameMkLst>
            <pc:docMk/>
            <pc:sldMk cId="3302333453" sldId="288"/>
            <ac:graphicFrameMk id="3" creationId="{FD512407-1829-C4C0-19BE-A23B77C7228B}"/>
          </ac:graphicFrameMkLst>
        </pc:graphicFrameChg>
        <pc:graphicFrameChg chg="mod modGraphic">
          <ac:chgData name="Tanmay Samak" userId="20166025-7f22-4346-9b98-ec55ab787a06" providerId="ADAL" clId="{C63FDB4B-9016-42A7-ABCB-C34ABCFF68D2}" dt="2023-02-17T07:59:18.035" v="2459" actId="207"/>
          <ac:graphicFrameMkLst>
            <pc:docMk/>
            <pc:sldMk cId="3302333453" sldId="288"/>
            <ac:graphicFrameMk id="9" creationId="{4A1AC214-DD30-CA67-36E5-F16F2DADAAA9}"/>
          </ac:graphicFrameMkLst>
        </pc:graphicFrame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6" creationId="{46DAFAF6-3A22-697F-F6B5-617E155E11C9}"/>
          </ac:picMkLst>
        </pc:picChg>
        <pc:picChg chg="add del mod">
          <ac:chgData name="Tanmay Samak" userId="20166025-7f22-4346-9b98-ec55ab787a06" providerId="ADAL" clId="{C63FDB4B-9016-42A7-ABCB-C34ABCFF68D2}" dt="2023-02-17T07:37:18.840" v="2253" actId="478"/>
          <ac:picMkLst>
            <pc:docMk/>
            <pc:sldMk cId="3302333453" sldId="288"/>
            <ac:picMk id="8194" creationId="{530B2806-B793-E0F4-7F25-816D9D1AAF20}"/>
          </ac:picMkLst>
        </pc:pic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8196" creationId="{C6A83CE0-5BCA-D2B9-4EA4-FC439E7A9039}"/>
          </ac:picMkLst>
        </pc:pic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8198" creationId="{4F5A1BCA-DF81-E63B-CDFA-2056D4CE2CB7}"/>
          </ac:picMkLst>
        </pc:pic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8200" creationId="{9E606668-CEF8-DC0C-6031-B9B9B1157D38}"/>
          </ac:picMkLst>
        </pc:picChg>
      </pc:sldChg>
      <pc:sldChg chg="addSp delSp modSp add mod">
        <pc:chgData name="Tanmay Samak" userId="20166025-7f22-4346-9b98-ec55ab787a06" providerId="ADAL" clId="{C63FDB4B-9016-42A7-ABCB-C34ABCFF68D2}" dt="2023-02-17T08:46:33.135" v="3016" actId="1076"/>
        <pc:sldMkLst>
          <pc:docMk/>
          <pc:sldMk cId="2999073927" sldId="289"/>
        </pc:sldMkLst>
        <pc:spChg chg="mod">
          <ac:chgData name="Tanmay Samak" userId="20166025-7f22-4346-9b98-ec55ab787a06" providerId="ADAL" clId="{C63FDB4B-9016-42A7-ABCB-C34ABCFF68D2}" dt="2023-02-17T06:56:48.232" v="2045" actId="20577"/>
          <ac:spMkLst>
            <pc:docMk/>
            <pc:sldMk cId="2999073927" sldId="289"/>
            <ac:spMk id="2" creationId="{87658E01-20F8-C471-DF10-B1DE14EEE1D4}"/>
          </ac:spMkLst>
        </pc:spChg>
        <pc:spChg chg="add mod">
          <ac:chgData name="Tanmay Samak" userId="20166025-7f22-4346-9b98-ec55ab787a06" providerId="ADAL" clId="{C63FDB4B-9016-42A7-ABCB-C34ABCFF68D2}" dt="2023-02-17T08:43:29.350" v="2997" actId="14100"/>
          <ac:spMkLst>
            <pc:docMk/>
            <pc:sldMk cId="2999073927" sldId="289"/>
            <ac:spMk id="8" creationId="{A85B02F3-9D50-6813-950D-509D6F2CD254}"/>
          </ac:spMkLst>
        </pc:spChg>
        <pc:grpChg chg="add mod">
          <ac:chgData name="Tanmay Samak" userId="20166025-7f22-4346-9b98-ec55ab787a06" providerId="ADAL" clId="{C63FDB4B-9016-42A7-ABCB-C34ABCFF68D2}" dt="2023-02-17T08:39:15.363" v="2948" actId="1076"/>
          <ac:grpSpMkLst>
            <pc:docMk/>
            <pc:sldMk cId="2999073927" sldId="289"/>
            <ac:grpSpMk id="6" creationId="{E3124A24-FE4E-934E-3A2C-A513D1C57B5C}"/>
          </ac:grpSpMkLst>
        </pc:grpChg>
        <pc:grpChg chg="del">
          <ac:chgData name="Tanmay Samak" userId="20166025-7f22-4346-9b98-ec55ab787a06" providerId="ADAL" clId="{C63FDB4B-9016-42A7-ABCB-C34ABCFF68D2}" dt="2023-02-17T08:29:26.068" v="2897" actId="478"/>
          <ac:grpSpMkLst>
            <pc:docMk/>
            <pc:sldMk cId="2999073927" sldId="289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8:46:22.531" v="3015" actId="207"/>
          <ac:graphicFrameMkLst>
            <pc:docMk/>
            <pc:sldMk cId="2999073927" sldId="289"/>
            <ac:graphicFrameMk id="9" creationId="{4A1AC214-DD30-CA67-36E5-F16F2DADAAA9}"/>
          </ac:graphicFrameMkLst>
        </pc:graphicFrame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3" creationId="{261424E9-11DF-0BE5-F385-7996E2279A03}"/>
          </ac:picMkLst>
        </pc:picChg>
        <pc:picChg chg="mod">
          <ac:chgData name="Tanmay Samak" userId="20166025-7f22-4346-9b98-ec55ab787a06" providerId="ADAL" clId="{C63FDB4B-9016-42A7-ABCB-C34ABCFF68D2}" dt="2023-02-17T08:46:33.135" v="3016" actId="1076"/>
          <ac:picMkLst>
            <pc:docMk/>
            <pc:sldMk cId="2999073927" sldId="289"/>
            <ac:picMk id="19" creationId="{9C0AFB4E-FED3-622F-3FA6-FF4A763D82A3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0" creationId="{A6A74F72-3B0C-C5FE-77F9-46FE3C0DCB0C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2" creationId="{5C40F807-BBB3-DC2D-EC5F-2D8071FE7D94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4" creationId="{38F4603C-8F3C-E500-6DFC-9DD5FA5554C0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6" creationId="{1A32FDB5-4D31-2102-E2A0-B2435DA2C3AA}"/>
          </ac:picMkLst>
        </pc:picChg>
      </pc:sldChg>
      <pc:sldChg chg="modSp add mod">
        <pc:chgData name="Tanmay Samak" userId="20166025-7f22-4346-9b98-ec55ab787a06" providerId="ADAL" clId="{C63FDB4B-9016-42A7-ABCB-C34ABCFF68D2}" dt="2023-02-17T06:57:00.030" v="2057" actId="20577"/>
        <pc:sldMkLst>
          <pc:docMk/>
          <pc:sldMk cId="949044027" sldId="290"/>
        </pc:sldMkLst>
        <pc:spChg chg="mod">
          <ac:chgData name="Tanmay Samak" userId="20166025-7f22-4346-9b98-ec55ab787a06" providerId="ADAL" clId="{C63FDB4B-9016-42A7-ABCB-C34ABCFF68D2}" dt="2023-02-17T06:57:00.030" v="2057" actId="20577"/>
          <ac:spMkLst>
            <pc:docMk/>
            <pc:sldMk cId="949044027" sldId="290"/>
            <ac:spMk id="2" creationId="{87658E01-20F8-C471-DF10-B1DE14EEE1D4}"/>
          </ac:spMkLst>
        </pc:spChg>
      </pc:sldChg>
      <pc:sldChg chg="modSp add mod">
        <pc:chgData name="Tanmay Samak" userId="20166025-7f22-4346-9b98-ec55ab787a06" providerId="ADAL" clId="{C63FDB4B-9016-42A7-ABCB-C34ABCFF68D2}" dt="2023-02-17T06:58:03.531" v="2075" actId="20577"/>
        <pc:sldMkLst>
          <pc:docMk/>
          <pc:sldMk cId="4172912609" sldId="291"/>
        </pc:sldMkLst>
        <pc:spChg chg="mod">
          <ac:chgData name="Tanmay Samak" userId="20166025-7f22-4346-9b98-ec55ab787a06" providerId="ADAL" clId="{C63FDB4B-9016-42A7-ABCB-C34ABCFF68D2}" dt="2023-02-17T06:58:03.531" v="2075" actId="20577"/>
          <ac:spMkLst>
            <pc:docMk/>
            <pc:sldMk cId="4172912609" sldId="291"/>
            <ac:spMk id="2" creationId="{87658E01-20F8-C471-DF10-B1DE14EEE1D4}"/>
          </ac:spMkLst>
        </pc:spChg>
      </pc:sldChg>
      <pc:sldChg chg="modSp add mod">
        <pc:chgData name="Tanmay Samak" userId="20166025-7f22-4346-9b98-ec55ab787a06" providerId="ADAL" clId="{C63FDB4B-9016-42A7-ABCB-C34ABCFF68D2}" dt="2023-02-17T06:58:09.564" v="2078" actId="20577"/>
        <pc:sldMkLst>
          <pc:docMk/>
          <pc:sldMk cId="1144817273" sldId="292"/>
        </pc:sldMkLst>
        <pc:spChg chg="mod">
          <ac:chgData name="Tanmay Samak" userId="20166025-7f22-4346-9b98-ec55ab787a06" providerId="ADAL" clId="{C63FDB4B-9016-42A7-ABCB-C34ABCFF68D2}" dt="2023-02-17T06:58:09.564" v="2078" actId="20577"/>
          <ac:spMkLst>
            <pc:docMk/>
            <pc:sldMk cId="1144817273" sldId="292"/>
            <ac:spMk id="2" creationId="{87658E01-20F8-C471-DF10-B1DE14EEE1D4}"/>
          </ac:spMkLst>
        </pc:spChg>
      </pc:sldChg>
    </pc:docChg>
  </pc:docChgLst>
  <pc:docChgLst>
    <pc:chgData name="Tanmay Samak" userId="20166025-7f22-4346-9b98-ec55ab787a06" providerId="ADAL" clId="{E13F72E2-2BCF-4D3D-A326-63C5DB5AE237}"/>
    <pc:docChg chg="undo redo custSel addSld delSld modSld sldOrd modMainMaster">
      <pc:chgData name="Tanmay Samak" userId="20166025-7f22-4346-9b98-ec55ab787a06" providerId="ADAL" clId="{E13F72E2-2BCF-4D3D-A326-63C5DB5AE237}" dt="2023-02-09T06:52:19.667" v="3686" actId="47"/>
      <pc:docMkLst>
        <pc:docMk/>
      </pc:docMkLst>
      <pc:sldChg chg="addSp delSp modSp mod">
        <pc:chgData name="Tanmay Samak" userId="20166025-7f22-4346-9b98-ec55ab787a06" providerId="ADAL" clId="{E13F72E2-2BCF-4D3D-A326-63C5DB5AE237}" dt="2023-02-09T03:45:52.625" v="207" actId="1076"/>
        <pc:sldMkLst>
          <pc:docMk/>
          <pc:sldMk cId="286496397" sldId="256"/>
        </pc:sldMkLst>
        <pc:spChg chg="mod">
          <ac:chgData name="Tanmay Samak" userId="20166025-7f22-4346-9b98-ec55ab787a06" providerId="ADAL" clId="{E13F72E2-2BCF-4D3D-A326-63C5DB5AE237}" dt="2023-02-09T02:44:33.106" v="77" actId="14100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3" creationId="{AA17FADD-79C7-CF25-1E74-75E0D23B1E4C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4" creationId="{DD1DE69B-02C4-BB1F-74C6-322B9BE6E305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5" creationId="{3345C859-7F1D-A37D-E19F-3263696D7075}"/>
          </ac:spMkLst>
        </pc:spChg>
        <pc:spChg chg="add del mod">
          <ac:chgData name="Tanmay Samak" userId="20166025-7f22-4346-9b98-ec55ab787a06" providerId="ADAL" clId="{E13F72E2-2BCF-4D3D-A326-63C5DB5AE237}" dt="2023-02-09T02:46:11" v="100" actId="478"/>
          <ac:spMkLst>
            <pc:docMk/>
            <pc:sldMk cId="286496397" sldId="256"/>
            <ac:spMk id="6" creationId="{F2A23B67-D247-6B7D-1D10-D91AF50B61F2}"/>
          </ac:spMkLst>
        </pc:spChg>
        <pc:spChg chg="add del mod">
          <ac:chgData name="Tanmay Samak" userId="20166025-7f22-4346-9b98-ec55ab787a06" providerId="ADAL" clId="{E13F72E2-2BCF-4D3D-A326-63C5DB5AE237}" dt="2023-02-09T03:45:52.625" v="207" actId="1076"/>
          <ac:spMkLst>
            <pc:docMk/>
            <pc:sldMk cId="286496397" sldId="256"/>
            <ac:spMk id="7" creationId="{397B0461-FD3D-7180-2E8A-8E06754E078E}"/>
          </ac:spMkLst>
        </pc:spChg>
      </pc:sldChg>
      <pc:sldChg chg="modSp del mod">
        <pc:chgData name="Tanmay Samak" userId="20166025-7f22-4346-9b98-ec55ab787a06" providerId="ADAL" clId="{E13F72E2-2BCF-4D3D-A326-63C5DB5AE237}" dt="2023-02-09T03:47:58.771" v="228" actId="47"/>
        <pc:sldMkLst>
          <pc:docMk/>
          <pc:sldMk cId="306691157" sldId="257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1:33.749" v="158" actId="20577"/>
          <ac:spMkLst>
            <pc:docMk/>
            <pc:sldMk cId="306691157" sldId="25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5" creationId="{BAE206BC-C4D3-F09A-C459-CCDF897A8D82}"/>
          </ac:spMkLst>
        </pc:spChg>
      </pc:sldChg>
      <pc:sldChg chg="modSp">
        <pc:chgData name="Tanmay Samak" userId="20166025-7f22-4346-9b98-ec55ab787a06" providerId="ADAL" clId="{E13F72E2-2BCF-4D3D-A326-63C5DB5AE237}" dt="2023-02-09T02:48:30.389" v="101"/>
        <pc:sldMkLst>
          <pc:docMk/>
          <pc:sldMk cId="1136984561" sldId="25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4" creationId="{50CB762C-FAC7-41D3-3B98-940030CEE529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5" creationId="{24216A81-B0AC-981E-6308-B00EE8113DDD}"/>
          </ac:spMkLst>
        </pc:spChg>
      </pc:sldChg>
      <pc:sldChg chg="modSp del mod">
        <pc:chgData name="Tanmay Samak" userId="20166025-7f22-4346-9b98-ec55ab787a06" providerId="ADAL" clId="{E13F72E2-2BCF-4D3D-A326-63C5DB5AE237}" dt="2023-02-09T03:46:51.040" v="209" actId="47"/>
        <pc:sldMkLst>
          <pc:docMk/>
          <pc:sldMk cId="2828526672" sldId="273"/>
        </pc:sldMkLst>
        <pc:spChg chg="mod">
          <ac:chgData name="Tanmay Samak" userId="20166025-7f22-4346-9b98-ec55ab787a06" providerId="ADAL" clId="{E13F72E2-2BCF-4D3D-A326-63C5DB5AE237}" dt="2023-02-09T03:44:28.377" v="175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6:47.282" v="208" actId="20577"/>
          <ac:spMkLst>
            <pc:docMk/>
            <pc:sldMk cId="2828526672" sldId="273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5" creationId="{BAE206BC-C4D3-F09A-C459-CCDF897A8D82}"/>
          </ac:spMkLst>
        </pc:spChg>
      </pc:sldChg>
      <pc:sldChg chg="addSp delSp modSp mod ord">
        <pc:chgData name="Tanmay Samak" userId="20166025-7f22-4346-9b98-ec55ab787a06" providerId="ADAL" clId="{E13F72E2-2BCF-4D3D-A326-63C5DB5AE237}" dt="2023-02-09T06:51:43.620" v="3685" actId="20577"/>
        <pc:sldMkLst>
          <pc:docMk/>
          <pc:sldMk cId="4217472783" sldId="274"/>
        </pc:sldMkLst>
        <pc:spChg chg="mod">
          <ac:chgData name="Tanmay Samak" userId="20166025-7f22-4346-9b98-ec55ab787a06" providerId="ADAL" clId="{E13F72E2-2BCF-4D3D-A326-63C5DB5AE237}" dt="2023-02-09T06:18:22.648" v="2840" actId="20577"/>
          <ac:spMkLst>
            <pc:docMk/>
            <pc:sldMk cId="4217472783" sldId="274"/>
            <ac:spMk id="2" creationId="{87658E01-20F8-C471-DF10-B1DE14EEE1D4}"/>
          </ac:spMkLst>
        </pc:spChg>
        <pc:spChg chg="add mod">
          <ac:chgData name="Tanmay Samak" userId="20166025-7f22-4346-9b98-ec55ab787a06" providerId="ADAL" clId="{E13F72E2-2BCF-4D3D-A326-63C5DB5AE237}" dt="2023-02-09T06:22:49.885" v="2923"/>
          <ac:spMkLst>
            <pc:docMk/>
            <pc:sldMk cId="4217472783" sldId="274"/>
            <ac:spMk id="3" creationId="{488A3926-57EC-19D6-ACE3-DF295554598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5" creationId="{BAE206BC-C4D3-F09A-C459-CCDF897A8D82}"/>
          </ac:spMkLst>
        </pc:spChg>
        <pc:spChg chg="mod">
          <ac:chgData name="Tanmay Samak" userId="20166025-7f22-4346-9b98-ec55ab787a06" providerId="ADAL" clId="{E13F72E2-2BCF-4D3D-A326-63C5DB5AE237}" dt="2023-02-09T06:31:04.234" v="3236" actId="20577"/>
          <ac:spMkLst>
            <pc:docMk/>
            <pc:sldMk cId="4217472783" sldId="274"/>
            <ac:spMk id="10" creationId="{182ECB37-DB5A-A892-1F8F-A0BFA493CAAC}"/>
          </ac:spMkLst>
        </pc:spChg>
        <pc:spChg chg="add mod">
          <ac:chgData name="Tanmay Samak" userId="20166025-7f22-4346-9b98-ec55ab787a06" providerId="ADAL" clId="{E13F72E2-2BCF-4D3D-A326-63C5DB5AE237}" dt="2023-02-09T06:32:22.026" v="3240" actId="20577"/>
          <ac:spMkLst>
            <pc:docMk/>
            <pc:sldMk cId="4217472783" sldId="274"/>
            <ac:spMk id="11" creationId="{22D690BD-C46B-0369-78E6-79B935CFB545}"/>
          </ac:spMkLst>
        </pc:spChg>
        <pc:spChg chg="add mod">
          <ac:chgData name="Tanmay Samak" userId="20166025-7f22-4346-9b98-ec55ab787a06" providerId="ADAL" clId="{E13F72E2-2BCF-4D3D-A326-63C5DB5AE237}" dt="2023-02-09T06:33:58.795" v="3397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E13F72E2-2BCF-4D3D-A326-63C5DB5AE237}" dt="2023-02-09T06:23:55.018" v="2945"/>
          <ac:graphicFrameMkLst>
            <pc:docMk/>
            <pc:sldMk cId="4217472783" sldId="274"/>
            <ac:graphicFrameMk id="7" creationId="{52C5B662-EA1E-4E16-DC8F-AD72A75F7AB1}"/>
          </ac:graphicFrameMkLst>
        </pc:graphicFrameChg>
        <pc:graphicFrameChg chg="mod modGraphic">
          <ac:chgData name="Tanmay Samak" userId="20166025-7f22-4346-9b98-ec55ab787a06" providerId="ADAL" clId="{E13F72E2-2BCF-4D3D-A326-63C5DB5AE237}" dt="2023-02-09T06:51:43.620" v="3685" actId="20577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E13F72E2-2BCF-4D3D-A326-63C5DB5AE237}" dt="2023-02-09T06:23:54.106" v="2942" actId="478"/>
          <ac:picMkLst>
            <pc:docMk/>
            <pc:sldMk cId="4217472783" sldId="274"/>
            <ac:picMk id="6" creationId="{2FDDEB8A-DC52-F7FD-7CB8-94E3AA5A3A75}"/>
          </ac:picMkLst>
        </pc:picChg>
        <pc:picChg chg="add mod">
          <ac:chgData name="Tanmay Samak" userId="20166025-7f22-4346-9b98-ec55ab787a06" providerId="ADAL" clId="{E13F72E2-2BCF-4D3D-A326-63C5DB5AE237}" dt="2023-02-09T06:24:19.389" v="2951" actId="1076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del">
        <pc:chgData name="Tanmay Samak" userId="20166025-7f22-4346-9b98-ec55ab787a06" providerId="ADAL" clId="{E13F72E2-2BCF-4D3D-A326-63C5DB5AE237}" dt="2023-02-09T03:47:58.771" v="228" actId="47"/>
        <pc:sldMkLst>
          <pc:docMk/>
          <pc:sldMk cId="4201824341" sldId="275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5" creationId="{BAE206BC-C4D3-F09A-C459-CCDF897A8D82}"/>
          </ac:spMkLst>
        </pc:spChg>
      </pc:sldChg>
      <pc:sldChg chg="addSp delSp modSp del mod">
        <pc:chgData name="Tanmay Samak" userId="20166025-7f22-4346-9b98-ec55ab787a06" providerId="ADAL" clId="{E13F72E2-2BCF-4D3D-A326-63C5DB5AE237}" dt="2023-02-09T06:31:35.985" v="3238" actId="47"/>
        <pc:sldMkLst>
          <pc:docMk/>
          <pc:sldMk cId="63126785" sldId="276"/>
        </pc:sldMkLst>
        <pc:spChg chg="mod">
          <ac:chgData name="Tanmay Samak" userId="20166025-7f22-4346-9b98-ec55ab787a06" providerId="ADAL" clId="{E13F72E2-2BCF-4D3D-A326-63C5DB5AE237}" dt="2023-02-09T03:47:00.599" v="226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5" creationId="{BAE206BC-C4D3-F09A-C459-CCDF897A8D82}"/>
          </ac:spMkLst>
        </pc:spChg>
        <pc:spChg chg="add mod">
          <ac:chgData name="Tanmay Samak" userId="20166025-7f22-4346-9b98-ec55ab787a06" providerId="ADAL" clId="{E13F72E2-2BCF-4D3D-A326-63C5DB5AE237}" dt="2023-02-09T05:53:32.772" v="2399"/>
          <ac:spMkLst>
            <pc:docMk/>
            <pc:sldMk cId="63126785" sldId="276"/>
            <ac:spMk id="6" creationId="{26AD36C1-C797-1B93-6CEA-B90E8971CF88}"/>
          </ac:spMkLst>
        </pc:spChg>
        <pc:picChg chg="del">
          <ac:chgData name="Tanmay Samak" userId="20166025-7f22-4346-9b98-ec55ab787a06" providerId="ADAL" clId="{E13F72E2-2BCF-4D3D-A326-63C5DB5AE237}" dt="2023-02-09T03:47:30.282" v="227" actId="478"/>
          <ac:picMkLst>
            <pc:docMk/>
            <pc:sldMk cId="63126785" sldId="276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E13F72E2-2BCF-4D3D-A326-63C5DB5AE237}" dt="2023-02-09T05:53:32.772" v="2399"/>
          <ac:picMkLst>
            <pc:docMk/>
            <pc:sldMk cId="63126785" sldId="276"/>
            <ac:picMk id="8" creationId="{685FB42E-30DB-0F88-223F-9FB838DB8001}"/>
          </ac:picMkLst>
        </pc:picChg>
      </pc:sldChg>
      <pc:sldChg chg="addSp delSp modSp mod">
        <pc:chgData name="Tanmay Samak" userId="20166025-7f22-4346-9b98-ec55ab787a06" providerId="ADAL" clId="{E13F72E2-2BCF-4D3D-A326-63C5DB5AE237}" dt="2023-02-09T04:55:38.873" v="1652" actId="113"/>
        <pc:sldMkLst>
          <pc:docMk/>
          <pc:sldMk cId="2234933412" sldId="277"/>
        </pc:sldMkLst>
        <pc:spChg chg="mod">
          <ac:chgData name="Tanmay Samak" userId="20166025-7f22-4346-9b98-ec55ab787a06" providerId="ADAL" clId="{E13F72E2-2BCF-4D3D-A326-63C5DB5AE237}" dt="2023-02-09T03:50:03.356" v="302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5:38.873" v="1652" actId="113"/>
          <ac:spMkLst>
            <pc:docMk/>
            <pc:sldMk cId="2234933412" sldId="27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5" creationId="{BAE206BC-C4D3-F09A-C459-CCDF897A8D82}"/>
          </ac:spMkLst>
        </pc:spChg>
        <pc:spChg chg="add del mod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6" creationId="{E5B452F0-E313-BDA8-1028-5425C1764182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1" creationId="{62D219B8-D2AB-E8D4-B612-FDF3A67D471E}"/>
          </ac:spMkLst>
        </pc:spChg>
        <pc:spChg chg="del">
          <ac:chgData name="Tanmay Samak" userId="20166025-7f22-4346-9b98-ec55ab787a06" providerId="ADAL" clId="{E13F72E2-2BCF-4D3D-A326-63C5DB5AE237}" dt="2023-02-09T03:48:41.588" v="246" actId="478"/>
          <ac:spMkLst>
            <pc:docMk/>
            <pc:sldMk cId="2234933412" sldId="277"/>
            <ac:spMk id="13" creationId="{E6384891-D0A4-F9BB-7C20-0702B4CCB4D9}"/>
          </ac:spMkLst>
        </pc:spChg>
        <pc:spChg chg="del">
          <ac:chgData name="Tanmay Samak" userId="20166025-7f22-4346-9b98-ec55ab787a06" providerId="ADAL" clId="{E13F72E2-2BCF-4D3D-A326-63C5DB5AE237}" dt="2023-02-09T03:48:49.766" v="249" actId="478"/>
          <ac:spMkLst>
            <pc:docMk/>
            <pc:sldMk cId="2234933412" sldId="277"/>
            <ac:spMk id="14" creationId="{202F3FF6-A0B6-831F-B69C-F63A4A746766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5" creationId="{D0A7348D-20F0-FDB8-5F66-814A83A7A8E7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6" creationId="{BA84C4A9-6CDF-C251-E872-4EECAED07B49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7" creationId="{92DBDFF7-7EB0-2183-44AA-0B0A9BC36D3C}"/>
          </ac:spMkLst>
        </pc:spChg>
        <pc:spChg chg="del">
          <ac:chgData name="Tanmay Samak" userId="20166025-7f22-4346-9b98-ec55ab787a06" providerId="ADAL" clId="{E13F72E2-2BCF-4D3D-A326-63C5DB5AE237}" dt="2023-02-09T03:48:51.498" v="250" actId="478"/>
          <ac:spMkLst>
            <pc:docMk/>
            <pc:sldMk cId="2234933412" sldId="277"/>
            <ac:spMk id="18" creationId="{B0584DE1-96D6-D91B-B7E9-F329870AC7CE}"/>
          </ac:spMkLst>
        </pc:sp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78" creationId="{A775F9E3-6978-D382-CA91-24760A5970F0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0" creationId="{69F49AE4-FBA5-EEE1-4490-DB72CDD6329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2" creationId="{81EDE69B-94EC-5C03-495E-24946186E10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4" creationId="{D7FF02AD-E5C3-DBCF-A417-56AFFDD41C48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6" creationId="{8899972A-E2D1-2C23-5077-8337D59365D2}"/>
          </ac:picMkLst>
        </pc:picChg>
      </pc:sldChg>
      <pc:sldChg chg="modSp del">
        <pc:chgData name="Tanmay Samak" userId="20166025-7f22-4346-9b98-ec55ab787a06" providerId="ADAL" clId="{E13F72E2-2BCF-4D3D-A326-63C5DB5AE237}" dt="2023-02-09T05:37:45.630" v="2281" actId="47"/>
        <pc:sldMkLst>
          <pc:docMk/>
          <pc:sldMk cId="286862544" sldId="27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5" creationId="{BAE206BC-C4D3-F09A-C459-CCDF897A8D82}"/>
          </ac:spMkLst>
        </pc:spChg>
      </pc:sldChg>
      <pc:sldChg chg="addSp modSp add mod">
        <pc:chgData name="Tanmay Samak" userId="20166025-7f22-4346-9b98-ec55ab787a06" providerId="ADAL" clId="{E13F72E2-2BCF-4D3D-A326-63C5DB5AE237}" dt="2023-02-09T04:24:48.745" v="1050" actId="1076"/>
        <pc:sldMkLst>
          <pc:docMk/>
          <pc:sldMk cId="1389947874" sldId="279"/>
        </pc:sldMkLst>
        <pc:spChg chg="mod">
          <ac:chgData name="Tanmay Samak" userId="20166025-7f22-4346-9b98-ec55ab787a06" providerId="ADAL" clId="{E13F72E2-2BCF-4D3D-A326-63C5DB5AE237}" dt="2023-02-09T04:06:18.254" v="822" actId="20577"/>
          <ac:spMkLst>
            <pc:docMk/>
            <pc:sldMk cId="1389947874" sldId="279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10:14.882" v="953"/>
          <ac:spMkLst>
            <pc:docMk/>
            <pc:sldMk cId="1389947874" sldId="279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4:24:34.142" v="1048" actId="1076"/>
          <ac:spMkLst>
            <pc:docMk/>
            <pc:sldMk cId="1389947874" sldId="279"/>
            <ac:spMk id="6" creationId="{7D191CEF-F07D-3BBE-A65F-C525B2C0DE1F}"/>
          </ac:spMkLst>
        </pc:spChg>
        <pc:spChg chg="add mod">
          <ac:chgData name="Tanmay Samak" userId="20166025-7f22-4346-9b98-ec55ab787a06" providerId="ADAL" clId="{E13F72E2-2BCF-4D3D-A326-63C5DB5AE237}" dt="2023-02-09T04:24:48.745" v="1050" actId="1076"/>
          <ac:spMkLst>
            <pc:docMk/>
            <pc:sldMk cId="1389947874" sldId="279"/>
            <ac:spMk id="7" creationId="{7F853B36-6EA7-91B6-5547-01483C04D717}"/>
          </ac:spMkLst>
        </pc:spChg>
        <pc:spChg chg="add mod">
          <ac:chgData name="Tanmay Samak" userId="20166025-7f22-4346-9b98-ec55ab787a06" providerId="ADAL" clId="{E13F72E2-2BCF-4D3D-A326-63C5DB5AE237}" dt="2023-02-09T04:20:58.771" v="1009" actId="1076"/>
          <ac:spMkLst>
            <pc:docMk/>
            <pc:sldMk cId="1389947874" sldId="279"/>
            <ac:spMk id="8" creationId="{56EEA074-DEE2-1767-1C09-91BF71A4806B}"/>
          </ac:spMkLst>
        </pc:spChg>
        <pc:spChg chg="add mod">
          <ac:chgData name="Tanmay Samak" userId="20166025-7f22-4346-9b98-ec55ab787a06" providerId="ADAL" clId="{E13F72E2-2BCF-4D3D-A326-63C5DB5AE237}" dt="2023-02-09T04:23:31.687" v="1031" actId="1076"/>
          <ac:spMkLst>
            <pc:docMk/>
            <pc:sldMk cId="1389947874" sldId="279"/>
            <ac:spMk id="9" creationId="{BCFA8ACD-9F7C-7A33-C88D-408A1BC76BD9}"/>
          </ac:spMkLst>
        </pc:spChg>
        <pc:spChg chg="add mod">
          <ac:chgData name="Tanmay Samak" userId="20166025-7f22-4346-9b98-ec55ab787a06" providerId="ADAL" clId="{E13F72E2-2BCF-4D3D-A326-63C5DB5AE237}" dt="2023-02-09T04:23:59.388" v="1045" actId="1076"/>
          <ac:spMkLst>
            <pc:docMk/>
            <pc:sldMk cId="1389947874" sldId="279"/>
            <ac:spMk id="10" creationId="{61BFED09-D211-5675-7CA8-BAA07E2E21BD}"/>
          </ac:spMkLst>
        </pc:sp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6" creationId="{18CB94BD-3DA0-E371-1923-F6C696C5D6D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8" creationId="{B8CB9DC1-872A-0A68-2452-AC9B69A5244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0" creationId="{A63610B4-D4BB-52D0-DADA-AB63DFB4D25C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2" creationId="{3BC309D2-6DBE-F1D2-0949-3B09F0C7721F}"/>
          </ac:picMkLst>
        </pc:picChg>
        <pc:picChg chg="add mod">
          <ac:chgData name="Tanmay Samak" userId="20166025-7f22-4346-9b98-ec55ab787a06" providerId="ADAL" clId="{E13F72E2-2BCF-4D3D-A326-63C5DB5AE237}" dt="2023-02-09T04:21:46.123" v="1014" actId="107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add mod">
        <pc:chgData name="Tanmay Samak" userId="20166025-7f22-4346-9b98-ec55ab787a06" providerId="ADAL" clId="{E13F72E2-2BCF-4D3D-A326-63C5DB5AE237}" dt="2023-02-09T04:56:20.391" v="1666"/>
        <pc:sldMkLst>
          <pc:docMk/>
          <pc:sldMk cId="2634411111" sldId="280"/>
        </pc:sldMkLst>
        <pc:spChg chg="mod">
          <ac:chgData name="Tanmay Samak" userId="20166025-7f22-4346-9b98-ec55ab787a06" providerId="ADAL" clId="{E13F72E2-2BCF-4D3D-A326-63C5DB5AE237}" dt="2023-02-09T04:08:37.230" v="85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6:20.391" v="1666"/>
          <ac:spMkLst>
            <pc:docMk/>
            <pc:sldMk cId="2634411111" sldId="280"/>
            <ac:spMk id="3" creationId="{19F2D61E-BBDD-019A-A6F5-CF5FB6BE754B}"/>
          </ac:spMkLst>
        </pc:spChg>
      </pc:sldChg>
      <pc:sldChg chg="addSp delSp modSp add mod">
        <pc:chgData name="Tanmay Samak" userId="20166025-7f22-4346-9b98-ec55ab787a06" providerId="ADAL" clId="{E13F72E2-2BCF-4D3D-A326-63C5DB5AE237}" dt="2023-02-09T05:28:56.760" v="2231" actId="1038"/>
        <pc:sldMkLst>
          <pc:docMk/>
          <pc:sldMk cId="730365854" sldId="281"/>
        </pc:sldMkLst>
        <pc:spChg chg="mod">
          <ac:chgData name="Tanmay Samak" userId="20166025-7f22-4346-9b98-ec55ab787a06" providerId="ADAL" clId="{E13F72E2-2BCF-4D3D-A326-63C5DB5AE237}" dt="2023-02-09T05:05:22.066" v="1689" actId="20577"/>
          <ac:spMkLst>
            <pc:docMk/>
            <pc:sldMk cId="730365854" sldId="281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E13F72E2-2BCF-4D3D-A326-63C5DB5AE237}" dt="2023-02-09T05:17:59.492" v="1967" actId="20577"/>
          <ac:spMkLst>
            <pc:docMk/>
            <pc:sldMk cId="730365854" sldId="281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E13F72E2-2BCF-4D3D-A326-63C5DB5AE237}" dt="2023-02-09T05:05:55.776" v="1692"/>
          <ac:spMkLst>
            <pc:docMk/>
            <pc:sldMk cId="730365854" sldId="281"/>
            <ac:spMk id="6" creationId="{DCCC32CD-D5B3-E78B-2679-21796C49BEFB}"/>
          </ac:spMkLst>
        </pc:spChg>
        <pc:spChg chg="add mod">
          <ac:chgData name="Tanmay Samak" userId="20166025-7f22-4346-9b98-ec55ab787a06" providerId="ADAL" clId="{E13F72E2-2BCF-4D3D-A326-63C5DB5AE237}" dt="2023-02-09T05:28:56.760" v="2231" actId="1038"/>
          <ac:spMkLst>
            <pc:docMk/>
            <pc:sldMk cId="730365854" sldId="281"/>
            <ac:spMk id="9" creationId="{3A7C21EC-609F-F8DD-E29A-73FCA301F941}"/>
          </ac:spMkLst>
        </pc:spChg>
        <pc:graphicFrameChg chg="add del mod">
          <ac:chgData name="Tanmay Samak" userId="20166025-7f22-4346-9b98-ec55ab787a06" providerId="ADAL" clId="{E13F72E2-2BCF-4D3D-A326-63C5DB5AE237}" dt="2023-02-09T05:16:51.455" v="1925"/>
          <ac:graphicFrameMkLst>
            <pc:docMk/>
            <pc:sldMk cId="730365854" sldId="281"/>
            <ac:graphicFrameMk id="7" creationId="{71189FAF-E82C-E64B-73C5-3BFFD65D9C06}"/>
          </ac:graphicFrameMkLst>
        </pc:graphicFrameChg>
        <pc:picChg chg="add mod">
          <ac:chgData name="Tanmay Samak" userId="20166025-7f22-4346-9b98-ec55ab787a06" providerId="ADAL" clId="{E13F72E2-2BCF-4D3D-A326-63C5DB5AE237}" dt="2023-02-09T05:28:56.760" v="2231" actId="1038"/>
          <ac:picMkLst>
            <pc:docMk/>
            <pc:sldMk cId="730365854" sldId="281"/>
            <ac:picMk id="8" creationId="{5592C3E5-E5A0-5BA1-A94E-3CF256753A22}"/>
          </ac:picMkLst>
        </pc:picChg>
      </pc:sldChg>
      <pc:sldChg chg="modSp add mod">
        <pc:chgData name="Tanmay Samak" userId="20166025-7f22-4346-9b98-ec55ab787a06" providerId="ADAL" clId="{E13F72E2-2BCF-4D3D-A326-63C5DB5AE237}" dt="2023-02-09T05:29:41.145" v="2280" actId="20577"/>
        <pc:sldMkLst>
          <pc:docMk/>
          <pc:sldMk cId="856293166" sldId="282"/>
        </pc:sldMkLst>
        <pc:spChg chg="mod">
          <ac:chgData name="Tanmay Samak" userId="20166025-7f22-4346-9b98-ec55ab787a06" providerId="ADAL" clId="{E13F72E2-2BCF-4D3D-A326-63C5DB5AE237}" dt="2023-02-09T05:21:37.309" v="2005" actId="20577"/>
          <ac:spMkLst>
            <pc:docMk/>
            <pc:sldMk cId="856293166" sldId="282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5:29:41.145" v="2280" actId="20577"/>
          <ac:spMkLst>
            <pc:docMk/>
            <pc:sldMk cId="856293166" sldId="282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5:28:48.473" v="2221" actId="1038"/>
          <ac:spMkLst>
            <pc:docMk/>
            <pc:sldMk cId="856293166" sldId="282"/>
            <ac:spMk id="9" creationId="{3A7C21EC-609F-F8DD-E29A-73FCA301F941}"/>
          </ac:spMkLst>
        </pc:spChg>
        <pc:picChg chg="mod">
          <ac:chgData name="Tanmay Samak" userId="20166025-7f22-4346-9b98-ec55ab787a06" providerId="ADAL" clId="{E13F72E2-2BCF-4D3D-A326-63C5DB5AE237}" dt="2023-02-09T05:28:43.365" v="2211" actId="103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add mod addAnim delAnim modAnim">
        <pc:chgData name="Tanmay Samak" userId="20166025-7f22-4346-9b98-ec55ab787a06" providerId="ADAL" clId="{E13F72E2-2BCF-4D3D-A326-63C5DB5AE237}" dt="2023-02-09T06:18:15.689" v="2837" actId="1037"/>
        <pc:sldMkLst>
          <pc:docMk/>
          <pc:sldMk cId="2077877807" sldId="283"/>
        </pc:sldMkLst>
        <pc:spChg chg="mod">
          <ac:chgData name="Tanmay Samak" userId="20166025-7f22-4346-9b98-ec55ab787a06" providerId="ADAL" clId="{E13F72E2-2BCF-4D3D-A326-63C5DB5AE237}" dt="2023-02-09T05:38:18.002" v="2289" actId="20577"/>
          <ac:spMkLst>
            <pc:docMk/>
            <pc:sldMk cId="2077877807" sldId="283"/>
            <ac:spMk id="2" creationId="{87658E01-20F8-C471-DF10-B1DE14EEE1D4}"/>
          </ac:spMkLst>
        </pc:spChg>
        <pc:spChg chg="del mod">
          <ac:chgData name="Tanmay Samak" userId="20166025-7f22-4346-9b98-ec55ab787a06" providerId="ADAL" clId="{E13F72E2-2BCF-4D3D-A326-63C5DB5AE237}" dt="2023-02-09T05:45:20.572" v="2300"/>
          <ac:spMkLst>
            <pc:docMk/>
            <pc:sldMk cId="2077877807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3" creationId="{38A3C065-AE0D-A3A3-B5F5-FDB5A065F6A4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6" creationId="{B637DDB4-011F-5D06-E155-981894209F9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7" creationId="{C3D76CDE-3B55-F9F1-3D28-4884AA70B9B8}"/>
          </ac:spMkLst>
        </pc:spChg>
        <pc:spChg chg="add del mod">
          <ac:chgData name="Tanmay Samak" userId="20166025-7f22-4346-9b98-ec55ab787a06" providerId="ADAL" clId="{E13F72E2-2BCF-4D3D-A326-63C5DB5AE237}" dt="2023-02-09T06:13:38.291" v="2669" actId="478"/>
          <ac:spMkLst>
            <pc:docMk/>
            <pc:sldMk cId="2077877807" sldId="283"/>
            <ac:spMk id="8" creationId="{614BEFB4-318E-5F3A-88EB-2ADAF514950A}"/>
          </ac:spMkLst>
        </pc:spChg>
        <pc:spChg chg="del">
          <ac:chgData name="Tanmay Samak" userId="20166025-7f22-4346-9b98-ec55ab787a06" providerId="ADAL" clId="{E13F72E2-2BCF-4D3D-A326-63C5DB5AE237}" dt="2023-02-09T05:53:27.219" v="2398" actId="21"/>
          <ac:spMkLst>
            <pc:docMk/>
            <pc:sldMk cId="2077877807" sldId="283"/>
            <ac:spMk id="9" creationId="{3A7C21EC-609F-F8DD-E29A-73FCA301F941}"/>
          </ac:spMkLst>
        </pc:spChg>
        <pc:spChg chg="add del mod">
          <ac:chgData name="Tanmay Samak" userId="20166025-7f22-4346-9b98-ec55ab787a06" providerId="ADAL" clId="{E13F72E2-2BCF-4D3D-A326-63C5DB5AE237}" dt="2023-02-09T06:13:41.562" v="2670" actId="478"/>
          <ac:spMkLst>
            <pc:docMk/>
            <pc:sldMk cId="2077877807" sldId="283"/>
            <ac:spMk id="9" creationId="{51AD7B48-BA07-B1E3-2C1A-98EB1A7AB17E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0" creationId="{9F76B4E9-9C50-77C7-D625-FE60BC88526D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1" creationId="{9B67E1AE-8C28-80DD-D77C-9CC127B61253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2" creationId="{FD1812BB-9576-9EF9-251D-E768BF7B616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3" creationId="{EFD55928-E8C3-58B7-4C3F-7010A65CC08C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4" creationId="{0D8F17CC-2FD4-3470-F634-8A9AC6D2990D}"/>
          </ac:spMkLst>
        </pc:spChg>
        <pc:spChg chg="add del mod">
          <ac:chgData name="Tanmay Samak" userId="20166025-7f22-4346-9b98-ec55ab787a06" providerId="ADAL" clId="{E13F72E2-2BCF-4D3D-A326-63C5DB5AE237}" dt="2023-02-09T05:47:13.506" v="2313"/>
          <ac:spMkLst>
            <pc:docMk/>
            <pc:sldMk cId="2077877807" sldId="283"/>
            <ac:spMk id="14" creationId="{F4C4345A-17D8-D9FA-5B7A-EAADD65D7386}"/>
          </ac:spMkLst>
        </pc:spChg>
        <pc:spChg chg="add del mod">
          <ac:chgData name="Tanmay Samak" userId="20166025-7f22-4346-9b98-ec55ab787a06" providerId="ADAL" clId="{E13F72E2-2BCF-4D3D-A326-63C5DB5AE237}" dt="2023-02-09T06:17:31.320" v="2784" actId="478"/>
          <ac:spMkLst>
            <pc:docMk/>
            <pc:sldMk cId="2077877807" sldId="283"/>
            <ac:spMk id="17" creationId="{96725A9C-062E-1EBA-643B-72126E690EB2}"/>
          </ac:spMkLst>
        </pc:spChg>
        <pc:spChg chg="add del mod">
          <ac:chgData name="Tanmay Samak" userId="20166025-7f22-4346-9b98-ec55ab787a06" providerId="ADAL" clId="{E13F72E2-2BCF-4D3D-A326-63C5DB5AE237}" dt="2023-02-09T05:54:57.790" v="2430" actId="21"/>
          <ac:spMkLst>
            <pc:docMk/>
            <pc:sldMk cId="2077877807" sldId="283"/>
            <ac:spMk id="25" creationId="{9BBC79FD-4512-A029-082A-50049BA61039}"/>
          </ac:spMkLst>
        </pc:spChg>
        <pc:graphicFrameChg chg="add del mod">
          <ac:chgData name="Tanmay Samak" userId="20166025-7f22-4346-9b98-ec55ab787a06" providerId="ADAL" clId="{E13F72E2-2BCF-4D3D-A326-63C5DB5AE237}" dt="2023-02-09T05:42:49.737" v="2294"/>
          <ac:graphicFrameMkLst>
            <pc:docMk/>
            <pc:sldMk cId="2077877807" sldId="283"/>
            <ac:graphicFrameMk id="6" creationId="{FCA74D5D-C5FD-E8E9-F112-13DABF9A0E8E}"/>
          </ac:graphicFrameMkLst>
        </pc:graphicFrameChg>
        <pc:picChg chg="add del mod">
          <ac:chgData name="Tanmay Samak" userId="20166025-7f22-4346-9b98-ec55ab787a06" providerId="ADAL" clId="{E13F72E2-2BCF-4D3D-A326-63C5DB5AE237}" dt="2023-02-09T05:53:27.219" v="2398" actId="21"/>
          <ac:picMkLst>
            <pc:docMk/>
            <pc:sldMk cId="2077877807" sldId="283"/>
            <ac:picMk id="7" creationId="{9550728F-8A74-1F72-8D01-30699D8A1CC2}"/>
          </ac:picMkLst>
        </pc:picChg>
        <pc:picChg chg="del">
          <ac:chgData name="Tanmay Samak" userId="20166025-7f22-4346-9b98-ec55ab787a06" providerId="ADAL" clId="{E13F72E2-2BCF-4D3D-A326-63C5DB5AE237}" dt="2023-02-09T05:38:50.393" v="2291" actId="478"/>
          <ac:picMkLst>
            <pc:docMk/>
            <pc:sldMk cId="2077877807" sldId="283"/>
            <ac:picMk id="8" creationId="{5592C3E5-E5A0-5BA1-A94E-3CF256753A2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0" creationId="{DA8C32B6-421B-ECA1-F1CC-BC4BAFF2ECD4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1" creationId="{B5E8AF88-CBEA-4C07-A698-4423AB1BA5B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2" creationId="{64464166-54F9-D181-4306-F6CC4A629350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5" creationId="{F40386AB-F85A-C429-A364-4AF4686C7DD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6" creationId="{1606D812-229B-C1B5-C3E4-32C88891CDA0}"/>
          </ac:picMkLst>
        </pc:picChg>
        <pc:picChg chg="add del mod">
          <ac:chgData name="Tanmay Samak" userId="20166025-7f22-4346-9b98-ec55ab787a06" providerId="ADAL" clId="{E13F72E2-2BCF-4D3D-A326-63C5DB5AE237}" dt="2023-02-09T05:53:06.818" v="2391" actId="478"/>
          <ac:picMkLst>
            <pc:docMk/>
            <pc:sldMk cId="2077877807" sldId="283"/>
            <ac:picMk id="17" creationId="{9F9C06DE-E47B-1F9C-CB15-43450F31F4C3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8" creationId="{516CE3F6-2486-A737-4479-65F9951FEB1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9" creationId="{6F9A1514-C62F-5B7D-CA0E-8B8974E7BB7E}"/>
          </ac:picMkLst>
        </pc:picChg>
        <pc:picChg chg="add del mod">
          <ac:chgData name="Tanmay Samak" userId="20166025-7f22-4346-9b98-ec55ab787a06" providerId="ADAL" clId="{E13F72E2-2BCF-4D3D-A326-63C5DB5AE237}" dt="2023-02-09T05:54:53.953" v="2427" actId="478"/>
          <ac:picMkLst>
            <pc:docMk/>
            <pc:sldMk cId="2077877807" sldId="283"/>
            <ac:picMk id="20" creationId="{21A068B0-E112-4408-DBF4-F4B272CE6797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1" creationId="{6D3A677B-2A2D-85A8-31C2-8657B140AEB9}"/>
          </ac:picMkLst>
        </pc:picChg>
        <pc:picChg chg="add del mod">
          <ac:chgData name="Tanmay Samak" userId="20166025-7f22-4346-9b98-ec55ab787a06" providerId="ADAL" clId="{E13F72E2-2BCF-4D3D-A326-63C5DB5AE237}" dt="2023-02-09T05:54:52.999" v="2426" actId="21"/>
          <ac:picMkLst>
            <pc:docMk/>
            <pc:sldMk cId="2077877807" sldId="283"/>
            <ac:picMk id="22" creationId="{72361E0F-7AFC-7F2D-6559-E9BA7B0C59C7}"/>
          </ac:picMkLst>
        </pc:picChg>
        <pc:picChg chg="add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3" creationId="{7089726D-247D-8A70-A421-899EC30486A2}"/>
          </ac:picMkLst>
        </pc:picChg>
      </pc:sldChg>
      <pc:sldChg chg="add del">
        <pc:chgData name="Tanmay Samak" userId="20166025-7f22-4346-9b98-ec55ab787a06" providerId="ADAL" clId="{E13F72E2-2BCF-4D3D-A326-63C5DB5AE237}" dt="2023-02-09T06:52:19.667" v="3686" actId="47"/>
        <pc:sldMkLst>
          <pc:docMk/>
          <pc:sldMk cId="3669503587" sldId="284"/>
        </pc:sldMkLst>
      </pc:sldChg>
      <pc:sldMasterChg chg="modSp mod modSldLayout">
        <pc:chgData name="Tanmay Samak" userId="20166025-7f22-4346-9b98-ec55ab787a06" providerId="ADAL" clId="{E13F72E2-2BCF-4D3D-A326-63C5DB5AE237}" dt="2023-02-09T02:50:28.434" v="144"/>
        <pc:sldMasterMkLst>
          <pc:docMk/>
          <pc:sldMasterMk cId="3475963664" sldId="2147483668"/>
        </pc:sldMasterMkLst>
        <pc:spChg chg="mod">
          <ac:chgData name="Tanmay Samak" userId="20166025-7f22-4346-9b98-ec55ab787a06" providerId="ADAL" clId="{E13F72E2-2BCF-4D3D-A326-63C5DB5AE237}" dt="2023-02-09T02:50:28.434" v="144"/>
          <ac:spMkLst>
            <pc:docMk/>
            <pc:sldMasterMk cId="3475963664" sldId="2147483668"/>
            <ac:spMk id="8" creationId="{B43B6DF4-8ABB-E333-260D-5C7374E88E43}"/>
          </ac:spMkLst>
        </pc:spChg>
        <pc:sldLayoutChg chg="modSp mod">
          <pc:chgData name="Tanmay Samak" userId="20166025-7f22-4346-9b98-ec55ab787a06" providerId="ADAL" clId="{E13F72E2-2BCF-4D3D-A326-63C5DB5AE237}" dt="2023-02-09T02:49:30.641" v="142" actId="20577"/>
          <pc:sldLayoutMkLst>
            <pc:docMk/>
            <pc:sldMasterMk cId="3475963664" sldId="2147483668"/>
            <pc:sldLayoutMk cId="144960096" sldId="2147483669"/>
          </pc:sldLayoutMkLst>
          <pc:spChg chg="mod">
            <ac:chgData name="Tanmay Samak" userId="20166025-7f22-4346-9b98-ec55ab787a06" providerId="ADAL" clId="{E13F72E2-2BCF-4D3D-A326-63C5DB5AE237}" dt="2023-02-09T02:49:30.641" v="142" actId="20577"/>
            <ac:spMkLst>
              <pc:docMk/>
              <pc:sldMasterMk cId="3475963664" sldId="2147483668"/>
              <pc:sldLayoutMk cId="144960096" sldId="2147483669"/>
              <ac:spMk id="49" creationId="{29971B96-9AE2-B774-B807-FCBB1A680E07}"/>
            </ac:spMkLst>
          </pc:spChg>
        </pc:sldLayoutChg>
      </pc:sldMaster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Tanmay Samak" userId="20166025-7f22-4346-9b98-ec55ab787a06" providerId="ADAL" clId="{F52AEAA3-616A-4466-88BC-E90FBB7B834B}"/>
    <pc:docChg chg="undo redo custSel addSld delSld modSld sldOrd">
      <pc:chgData name="Tanmay Samak" userId="20166025-7f22-4346-9b98-ec55ab787a06" providerId="ADAL" clId="{F52AEAA3-616A-4466-88BC-E90FBB7B834B}" dt="2023-01-17T17:44:50.895" v="3298" actId="114"/>
      <pc:docMkLst>
        <pc:docMk/>
      </pc:docMkLst>
      <pc:sldChg chg="addSp delSp modSp mod">
        <pc:chgData name="Tanmay Samak" userId="20166025-7f22-4346-9b98-ec55ab787a06" providerId="ADAL" clId="{F52AEAA3-616A-4466-88BC-E90FBB7B834B}" dt="2023-01-17T17:44:29.597" v="3297" actId="20577"/>
        <pc:sldMkLst>
          <pc:docMk/>
          <pc:sldMk cId="286496397" sldId="256"/>
        </pc:sldMkLst>
        <pc:spChg chg="mod">
          <ac:chgData name="Tanmay Samak" userId="20166025-7f22-4346-9b98-ec55ab787a06" providerId="ADAL" clId="{F52AEAA3-616A-4466-88BC-E90FBB7B834B}" dt="2023-01-17T17:44:29.597" v="3297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F52AEAA3-616A-4466-88BC-E90FBB7B834B}" dt="2023-01-17T13:36:47.753" v="180" actId="20577"/>
          <ac:spMkLst>
            <pc:docMk/>
            <pc:sldMk cId="286496397" sldId="256"/>
            <ac:spMk id="3" creationId="{AA17FADD-79C7-CF25-1E74-75E0D23B1E4C}"/>
          </ac:spMkLst>
        </pc:spChg>
        <pc:spChg chg="add del mod">
          <ac:chgData name="Tanmay Samak" userId="20166025-7f22-4346-9b98-ec55ab787a06" providerId="ADAL" clId="{F52AEAA3-616A-4466-88BC-E90FBB7B834B}" dt="2023-01-17T13:35:31.142" v="172" actId="478"/>
          <ac:spMkLst>
            <pc:docMk/>
            <pc:sldMk cId="286496397" sldId="256"/>
            <ac:spMk id="6" creationId="{6A6F3825-0D51-5890-D3E1-A39F7F8619D5}"/>
          </ac:spMkLst>
        </pc:spChg>
      </pc:sldChg>
      <pc:sldChg chg="addSp delSp modSp mod">
        <pc:chgData name="Tanmay Samak" userId="20166025-7f22-4346-9b98-ec55ab787a06" providerId="ADAL" clId="{F52AEAA3-616A-4466-88BC-E90FBB7B834B}" dt="2023-01-17T16:09:25.125" v="2614" actId="20577"/>
        <pc:sldMkLst>
          <pc:docMk/>
          <pc:sldMk cId="306691157" sldId="257"/>
        </pc:sldMkLst>
        <pc:spChg chg="mod">
          <ac:chgData name="Tanmay Samak" userId="20166025-7f22-4346-9b98-ec55ab787a06" providerId="ADAL" clId="{F52AEAA3-616A-4466-88BC-E90FBB7B834B}" dt="2023-01-17T14:11:23.454" v="272" actId="20577"/>
          <ac:spMkLst>
            <pc:docMk/>
            <pc:sldMk cId="306691157" sldId="257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6:09:25.125" v="2614" actId="20577"/>
          <ac:spMkLst>
            <pc:docMk/>
            <pc:sldMk cId="306691157" sldId="257"/>
            <ac:spMk id="3" creationId="{19F2D61E-BBDD-019A-A6F5-CF5FB6BE754B}"/>
          </ac:spMkLst>
        </pc:spChg>
        <pc:spChg chg="add mod">
          <ac:chgData name="Tanmay Samak" userId="20166025-7f22-4346-9b98-ec55ab787a06" providerId="ADAL" clId="{F52AEAA3-616A-4466-88BC-E90FBB7B834B}" dt="2023-01-17T16:06:54.208" v="2540" actId="1076"/>
          <ac:spMkLst>
            <pc:docMk/>
            <pc:sldMk cId="306691157" sldId="257"/>
            <ac:spMk id="7" creationId="{5B0FCEA4-FC4D-A839-3E6B-A7BD9A838EFB}"/>
          </ac:spMkLst>
        </pc:spChg>
        <pc:spChg chg="add del">
          <ac:chgData name="Tanmay Samak" userId="20166025-7f22-4346-9b98-ec55ab787a06" providerId="ADAL" clId="{F52AEAA3-616A-4466-88BC-E90FBB7B834B}" dt="2023-01-17T14:33:17.389" v="1014"/>
          <ac:spMkLst>
            <pc:docMk/>
            <pc:sldMk cId="306691157" sldId="257"/>
            <ac:spMk id="9" creationId="{5063372E-2EFF-F2FA-A41E-AA0BA23E1C3C}"/>
          </ac:spMkLst>
        </pc:spChg>
        <pc:graphicFrameChg chg="add del mod ord modGraphic">
          <ac:chgData name="Tanmay Samak" userId="20166025-7f22-4346-9b98-ec55ab787a06" providerId="ADAL" clId="{F52AEAA3-616A-4466-88BC-E90FBB7B834B}" dt="2023-01-17T14:12:53.875" v="300" actId="3680"/>
          <ac:graphicFrameMkLst>
            <pc:docMk/>
            <pc:sldMk cId="306691157" sldId="257"/>
            <ac:graphicFrameMk id="6" creationId="{6D0259A7-80B0-C639-82F0-5E4BC1DC3A27}"/>
          </ac:graphicFrameMkLst>
        </pc:graphicFrameChg>
        <pc:picChg chg="add mod">
          <ac:chgData name="Tanmay Samak" userId="20166025-7f22-4346-9b98-ec55ab787a06" providerId="ADAL" clId="{F52AEAA3-616A-4466-88BC-E90FBB7B834B}" dt="2023-01-17T14:30:39.346" v="974" actId="1076"/>
          <ac:picMkLst>
            <pc:docMk/>
            <pc:sldMk cId="306691157" sldId="257"/>
            <ac:picMk id="1026" creationId="{22D8AD0C-9524-124A-6F18-C17133217C9E}"/>
          </ac:picMkLst>
        </pc:picChg>
      </pc:sldChg>
      <pc:sldChg chg="addSp delSp modSp add del mod">
        <pc:chgData name="Tanmay Samak" userId="20166025-7f22-4346-9b98-ec55ab787a06" providerId="ADAL" clId="{F52AEAA3-616A-4466-88BC-E90FBB7B834B}" dt="2023-01-17T17:11:51.171" v="3072" actId="478"/>
        <pc:sldMkLst>
          <pc:docMk/>
          <pc:sldMk cId="1136984561" sldId="258"/>
        </pc:sldMkLst>
        <pc:spChg chg="del">
          <ac:chgData name="Tanmay Samak" userId="20166025-7f22-4346-9b98-ec55ab787a06" providerId="ADAL" clId="{F52AEAA3-616A-4466-88BC-E90FBB7B834B}" dt="2023-01-17T17:11:49.081" v="3071" actId="478"/>
          <ac:spMkLst>
            <pc:docMk/>
            <pc:sldMk cId="1136984561" sldId="258"/>
            <ac:spMk id="3" creationId="{84D0612E-D0E1-F7DC-85B5-6491843F05F8}"/>
          </ac:spMkLst>
        </pc:spChg>
        <pc:spChg chg="add del mod">
          <ac:chgData name="Tanmay Samak" userId="20166025-7f22-4346-9b98-ec55ab787a06" providerId="ADAL" clId="{F52AEAA3-616A-4466-88BC-E90FBB7B834B}" dt="2023-01-17T17:11:51.171" v="3072" actId="478"/>
          <ac:spMkLst>
            <pc:docMk/>
            <pc:sldMk cId="1136984561" sldId="258"/>
            <ac:spMk id="7" creationId="{40798A4A-D9D0-0DF1-D151-8BD13C827C24}"/>
          </ac:spMkLst>
        </pc:spChg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30530751" sldId="25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61992518" sldId="26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710880836" sldId="26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313927359" sldId="262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64547429" sldId="263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673646096" sldId="264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491498" sldId="265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86110337" sldId="266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599562137" sldId="267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667735130" sldId="26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649799524" sldId="27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156151602" sldId="27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766777" sldId="272"/>
        </pc:sldMkLst>
      </pc:sldChg>
      <pc:sldChg chg="modSp add mod">
        <pc:chgData name="Tanmay Samak" userId="20166025-7f22-4346-9b98-ec55ab787a06" providerId="ADAL" clId="{F52AEAA3-616A-4466-88BC-E90FBB7B834B}" dt="2023-01-17T16:47:51.218" v="2850" actId="11"/>
        <pc:sldMkLst>
          <pc:docMk/>
          <pc:sldMk cId="2828526672" sldId="273"/>
        </pc:sldMkLst>
        <pc:spChg chg="mod">
          <ac:chgData name="Tanmay Samak" userId="20166025-7f22-4346-9b98-ec55ab787a06" providerId="ADAL" clId="{F52AEAA3-616A-4466-88BC-E90FBB7B834B}" dt="2023-01-17T13:57:47.548" v="264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47:51.218" v="2850" actId="11"/>
          <ac:spMkLst>
            <pc:docMk/>
            <pc:sldMk cId="2828526672" sldId="273"/>
            <ac:spMk id="3" creationId="{19F2D61E-BBDD-019A-A6F5-CF5FB6BE754B}"/>
          </ac:spMkLst>
        </pc:spChg>
      </pc:sldChg>
      <pc:sldChg chg="add del">
        <pc:chgData name="Tanmay Samak" userId="20166025-7f22-4346-9b98-ec55ab787a06" providerId="ADAL" clId="{F52AEAA3-616A-4466-88BC-E90FBB7B834B}" dt="2023-01-17T14:12:49.208" v="295"/>
        <pc:sldMkLst>
          <pc:docMk/>
          <pc:sldMk cId="3988837025" sldId="274"/>
        </pc:sldMkLst>
      </pc:sldChg>
      <pc:sldChg chg="addSp delSp modSp add mod">
        <pc:chgData name="Tanmay Samak" userId="20166025-7f22-4346-9b98-ec55ab787a06" providerId="ADAL" clId="{F52AEAA3-616A-4466-88BC-E90FBB7B834B}" dt="2023-01-17T17:43:51.738" v="3286" actId="207"/>
        <pc:sldMkLst>
          <pc:docMk/>
          <pc:sldMk cId="4217472783" sldId="274"/>
        </pc:sldMkLst>
        <pc:spChg chg="mod">
          <ac:chgData name="Tanmay Samak" userId="20166025-7f22-4346-9b98-ec55ab787a06" providerId="ADAL" clId="{F52AEAA3-616A-4466-88BC-E90FBB7B834B}" dt="2023-01-17T15:39:53.661" v="2214" actId="20577"/>
          <ac:spMkLst>
            <pc:docMk/>
            <pc:sldMk cId="4217472783" sldId="27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7:29:41.910" v="3074" actId="478"/>
          <ac:spMkLst>
            <pc:docMk/>
            <pc:sldMk cId="4217472783" sldId="274"/>
            <ac:spMk id="7" creationId="{6DF1CB52-C119-0F8D-3B35-A4DF0AE7454A}"/>
          </ac:spMkLst>
        </pc:spChg>
        <pc:spChg chg="add mod">
          <ac:chgData name="Tanmay Samak" userId="20166025-7f22-4346-9b98-ec55ab787a06" providerId="ADAL" clId="{F52AEAA3-616A-4466-88BC-E90FBB7B834B}" dt="2023-01-17T17:43:42.055" v="3284" actId="207"/>
          <ac:spMkLst>
            <pc:docMk/>
            <pc:sldMk cId="4217472783" sldId="274"/>
            <ac:spMk id="10" creationId="{182ECB37-DB5A-A892-1F8F-A0BFA493CAAC}"/>
          </ac:spMkLst>
        </pc:spChg>
        <pc:graphicFrameChg chg="del">
          <ac:chgData name="Tanmay Samak" userId="20166025-7f22-4346-9b98-ec55ab787a06" providerId="ADAL" clId="{F52AEAA3-616A-4466-88BC-E90FBB7B834B}" dt="2023-01-17T17:29:40.388" v="3073" actId="478"/>
          <ac:graphicFrameMkLst>
            <pc:docMk/>
            <pc:sldMk cId="4217472783" sldId="274"/>
            <ac:graphicFrameMk id="6" creationId="{6D0259A7-80B0-C639-82F0-5E4BC1DC3A27}"/>
          </ac:graphicFrameMkLst>
        </pc:graphicFrameChg>
        <pc:graphicFrameChg chg="add del mod">
          <ac:chgData name="Tanmay Samak" userId="20166025-7f22-4346-9b98-ec55ab787a06" providerId="ADAL" clId="{F52AEAA3-616A-4466-88BC-E90FBB7B834B}" dt="2023-01-17T17:29:43.250" v="3077"/>
          <ac:graphicFrameMkLst>
            <pc:docMk/>
            <pc:sldMk cId="4217472783" sldId="274"/>
            <ac:graphicFrameMk id="8" creationId="{A0D6C4B7-AAFC-2279-0E97-FCC441940291}"/>
          </ac:graphicFrameMkLst>
        </pc:graphicFrameChg>
        <pc:graphicFrameChg chg="add mod modGraphic">
          <ac:chgData name="Tanmay Samak" userId="20166025-7f22-4346-9b98-ec55ab787a06" providerId="ADAL" clId="{F52AEAA3-616A-4466-88BC-E90FBB7B834B}" dt="2023-01-17T17:43:51.738" v="3286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delSp modSp add mod">
        <pc:chgData name="Tanmay Samak" userId="20166025-7f22-4346-9b98-ec55ab787a06" providerId="ADAL" clId="{F52AEAA3-616A-4466-88BC-E90FBB7B834B}" dt="2023-01-17T17:44:50.895" v="3298" actId="114"/>
        <pc:sldMkLst>
          <pc:docMk/>
          <pc:sldMk cId="4201824341" sldId="275"/>
        </pc:sldMkLst>
        <pc:spChg chg="mod">
          <ac:chgData name="Tanmay Samak" userId="20166025-7f22-4346-9b98-ec55ab787a06" providerId="ADAL" clId="{F52AEAA3-616A-4466-88BC-E90FBB7B834B}" dt="2023-01-17T17:44:50.895" v="3298" actId="114"/>
          <ac:spMkLst>
            <pc:docMk/>
            <pc:sldMk cId="4201824341" sldId="275"/>
            <ac:spMk id="3" creationId="{19F2D61E-BBDD-019A-A6F5-CF5FB6BE754B}"/>
          </ac:spMkLst>
        </pc:spChg>
        <pc:spChg chg="del">
          <ac:chgData name="Tanmay Samak" userId="20166025-7f22-4346-9b98-ec55ab787a06" providerId="ADAL" clId="{F52AEAA3-616A-4466-88BC-E90FBB7B834B}" dt="2023-01-17T14:44:41.659" v="1063" actId="478"/>
          <ac:spMkLst>
            <pc:docMk/>
            <pc:sldMk cId="4201824341" sldId="275"/>
            <ac:spMk id="7" creationId="{5B0FCEA4-FC4D-A839-3E6B-A7BD9A838EFB}"/>
          </ac:spMkLst>
        </pc:spChg>
        <pc:picChg chg="del">
          <ac:chgData name="Tanmay Samak" userId="20166025-7f22-4346-9b98-ec55ab787a06" providerId="ADAL" clId="{F52AEAA3-616A-4466-88BC-E90FBB7B834B}" dt="2023-01-17T14:42:05.703" v="1045" actId="478"/>
          <ac:picMkLst>
            <pc:docMk/>
            <pc:sldMk cId="4201824341" sldId="275"/>
            <ac:picMk id="1026" creationId="{22D8AD0C-9524-124A-6F18-C17133217C9E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0" creationId="{41DCD1CF-E036-658B-5C3F-E5C5864B3CD3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2" creationId="{0CF51567-82CA-8BEC-47EB-B7760C14B37A}"/>
          </ac:picMkLst>
        </pc:picChg>
        <pc:picChg chg="add del">
          <ac:chgData name="Tanmay Samak" userId="20166025-7f22-4346-9b98-ec55ab787a06" providerId="ADAL" clId="{F52AEAA3-616A-4466-88BC-E90FBB7B834B}" dt="2023-01-17T14:35:21.034" v="1025"/>
          <ac:picMkLst>
            <pc:docMk/>
            <pc:sldMk cId="4201824341" sldId="275"/>
            <ac:picMk id="2054" creationId="{FEF66F3D-76CF-453E-F787-42CB22029EAD}"/>
          </ac:picMkLst>
        </pc:picChg>
        <pc:picChg chg="add del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6" creationId="{DF020781-0303-BC5F-99CD-9CE35B34C516}"/>
          </ac:picMkLst>
        </pc:picChg>
        <pc:picChg chg="add del mod">
          <ac:chgData name="Tanmay Samak" userId="20166025-7f22-4346-9b98-ec55ab787a06" providerId="ADAL" clId="{F52AEAA3-616A-4466-88BC-E90FBB7B834B}" dt="2023-01-17T14:40:54.241" v="1033" actId="478"/>
          <ac:picMkLst>
            <pc:docMk/>
            <pc:sldMk cId="4201824341" sldId="275"/>
            <ac:picMk id="2058" creationId="{FC470872-4AE9-E4AA-061D-F2CFC8EDE946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60" creationId="{A5D5FB4C-E696-8B1A-D7EE-E37183E65118}"/>
          </ac:picMkLst>
        </pc:picChg>
        <pc:picChg chg="add del">
          <ac:chgData name="Tanmay Samak" userId="20166025-7f22-4346-9b98-ec55ab787a06" providerId="ADAL" clId="{F52AEAA3-616A-4466-88BC-E90FBB7B834B}" dt="2023-01-17T14:49:03.083" v="1210"/>
          <ac:picMkLst>
            <pc:docMk/>
            <pc:sldMk cId="4201824341" sldId="275"/>
            <ac:picMk id="2062" creationId="{8EB050C2-6730-1393-4EBA-EA3BDD300AC4}"/>
          </ac:picMkLst>
        </pc:picChg>
      </pc:sldChg>
      <pc:sldChg chg="addSp delSp modSp add mod">
        <pc:chgData name="Tanmay Samak" userId="20166025-7f22-4346-9b98-ec55ab787a06" providerId="ADAL" clId="{F52AEAA3-616A-4466-88BC-E90FBB7B834B}" dt="2023-01-17T15:47:56.309" v="2314" actId="1076"/>
        <pc:sldMkLst>
          <pc:docMk/>
          <pc:sldMk cId="63126785" sldId="276"/>
        </pc:sldMkLst>
        <pc:spChg chg="mod">
          <ac:chgData name="Tanmay Samak" userId="20166025-7f22-4346-9b98-ec55ab787a06" providerId="ADAL" clId="{F52AEAA3-616A-4466-88BC-E90FBB7B834B}" dt="2023-01-17T15:09:45.744" v="1390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5:46:33.240" v="2308" actId="20577"/>
          <ac:spMkLst>
            <pc:docMk/>
            <pc:sldMk cId="63126785" sldId="276"/>
            <ac:spMk id="3" creationId="{19F2D61E-BBDD-019A-A6F5-CF5FB6BE754B}"/>
          </ac:spMkLst>
        </pc:spChg>
        <pc:graphicFrameChg chg="add del mod">
          <ac:chgData name="Tanmay Samak" userId="20166025-7f22-4346-9b98-ec55ab787a06" providerId="ADAL" clId="{F52AEAA3-616A-4466-88BC-E90FBB7B834B}" dt="2023-01-17T15:47:25.230" v="2311"/>
          <ac:graphicFrameMkLst>
            <pc:docMk/>
            <pc:sldMk cId="63126785" sldId="276"/>
            <ac:graphicFrameMk id="6" creationId="{9B1BA4D6-977A-FCC3-BAF2-D573440E5B58}"/>
          </ac:graphicFrameMkLst>
        </pc:graphicFrameChg>
        <pc:picChg chg="add mod">
          <ac:chgData name="Tanmay Samak" userId="20166025-7f22-4346-9b98-ec55ab787a06" providerId="ADAL" clId="{F52AEAA3-616A-4466-88BC-E90FBB7B834B}" dt="2023-01-17T15:47:56.309" v="2314" actId="1076"/>
          <ac:picMkLst>
            <pc:docMk/>
            <pc:sldMk cId="63126785" sldId="276"/>
            <ac:picMk id="7" creationId="{A628CC10-2382-7390-2954-984C77BE21A8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21:14.301" v="1670" actId="478"/>
          <ac:picMkLst>
            <pc:docMk/>
            <pc:sldMk cId="63126785" sldId="276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21:14.787" v="1671" actId="478"/>
          <ac:picMkLst>
            <pc:docMk/>
            <pc:sldMk cId="63126785" sldId="276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60" creationId="{A5D5FB4C-E696-8B1A-D7EE-E37183E65118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6:25:35.168" v="2809" actId="207"/>
        <pc:sldMkLst>
          <pc:docMk/>
          <pc:sldMk cId="2234933412" sldId="277"/>
        </pc:sldMkLst>
        <pc:spChg chg="mod">
          <ac:chgData name="Tanmay Samak" userId="20166025-7f22-4346-9b98-ec55ab787a06" providerId="ADAL" clId="{F52AEAA3-616A-4466-88BC-E90FBB7B834B}" dt="2023-01-17T15:09:53.624" v="1404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04:37.955" v="2523" actId="20577"/>
          <ac:spMkLst>
            <pc:docMk/>
            <pc:sldMk cId="2234933412" sldId="277"/>
            <ac:spMk id="3" creationId="{19F2D61E-BBDD-019A-A6F5-CF5FB6BE754B}"/>
          </ac:spMkLst>
        </pc:spChg>
        <pc:spChg chg="add del">
          <ac:chgData name="Tanmay Samak" userId="20166025-7f22-4346-9b98-ec55ab787a06" providerId="ADAL" clId="{F52AEAA3-616A-4466-88BC-E90FBB7B834B}" dt="2023-01-17T15:58:53.699" v="2476" actId="478"/>
          <ac:spMkLst>
            <pc:docMk/>
            <pc:sldMk cId="2234933412" sldId="277"/>
            <ac:spMk id="6" creationId="{DC2B5C0C-865C-3DAA-7EC3-813F1297A902}"/>
          </ac:spMkLst>
        </pc:spChg>
        <pc:spChg chg="add del">
          <ac:chgData name="Tanmay Samak" userId="20166025-7f22-4346-9b98-ec55ab787a06" providerId="ADAL" clId="{F52AEAA3-616A-4466-88BC-E90FBB7B834B}" dt="2023-01-17T15:59:02.475" v="2478" actId="478"/>
          <ac:spMkLst>
            <pc:docMk/>
            <pc:sldMk cId="2234933412" sldId="277"/>
            <ac:spMk id="7" creationId="{D341BECD-F75D-A99F-6590-6469B4849180}"/>
          </ac:spMkLst>
        </pc:spChg>
        <pc:spChg chg="add mod">
          <ac:chgData name="Tanmay Samak" userId="20166025-7f22-4346-9b98-ec55ab787a06" providerId="ADAL" clId="{F52AEAA3-616A-4466-88BC-E90FBB7B834B}" dt="2023-01-17T16:24:16.771" v="2695" actId="1076"/>
          <ac:spMkLst>
            <pc:docMk/>
            <pc:sldMk cId="2234933412" sldId="277"/>
            <ac:spMk id="11" creationId="{62D219B8-D2AB-E8D4-B612-FDF3A67D471E}"/>
          </ac:spMkLst>
        </pc:spChg>
        <pc:spChg chg="add del mod">
          <ac:chgData name="Tanmay Samak" userId="20166025-7f22-4346-9b98-ec55ab787a06" providerId="ADAL" clId="{F52AEAA3-616A-4466-88BC-E90FBB7B834B}" dt="2023-01-17T16:02:17.601" v="2495"/>
          <ac:spMkLst>
            <pc:docMk/>
            <pc:sldMk cId="2234933412" sldId="277"/>
            <ac:spMk id="12" creationId="{19A8992F-B4EE-A926-C714-066688FDC93B}"/>
          </ac:spMkLst>
        </pc:spChg>
        <pc:spChg chg="add mod">
          <ac:chgData name="Tanmay Samak" userId="20166025-7f22-4346-9b98-ec55ab787a06" providerId="ADAL" clId="{F52AEAA3-616A-4466-88BC-E90FBB7B834B}" dt="2023-01-17T16:24:03.833" v="2694" actId="1076"/>
          <ac:spMkLst>
            <pc:docMk/>
            <pc:sldMk cId="2234933412" sldId="277"/>
            <ac:spMk id="13" creationId="{E6384891-D0A4-F9BB-7C20-0702B4CCB4D9}"/>
          </ac:spMkLst>
        </pc:spChg>
        <pc:spChg chg="add mod">
          <ac:chgData name="Tanmay Samak" userId="20166025-7f22-4346-9b98-ec55ab787a06" providerId="ADAL" clId="{F52AEAA3-616A-4466-88BC-E90FBB7B834B}" dt="2023-01-17T16:15:32.989" v="2655" actId="1076"/>
          <ac:spMkLst>
            <pc:docMk/>
            <pc:sldMk cId="2234933412" sldId="277"/>
            <ac:spMk id="14" creationId="{202F3FF6-A0B6-831F-B69C-F63A4A746766}"/>
          </ac:spMkLst>
        </pc:spChg>
        <pc:spChg chg="add mod">
          <ac:chgData name="Tanmay Samak" userId="20166025-7f22-4346-9b98-ec55ab787a06" providerId="ADAL" clId="{F52AEAA3-616A-4466-88BC-E90FBB7B834B}" dt="2023-01-17T16:15:23.309" v="2653" actId="1076"/>
          <ac:spMkLst>
            <pc:docMk/>
            <pc:sldMk cId="2234933412" sldId="277"/>
            <ac:spMk id="15" creationId="{D0A7348D-20F0-FDB8-5F66-814A83A7A8E7}"/>
          </ac:spMkLst>
        </pc:spChg>
        <pc:spChg chg="add mod">
          <ac:chgData name="Tanmay Samak" userId="20166025-7f22-4346-9b98-ec55ab787a06" providerId="ADAL" clId="{F52AEAA3-616A-4466-88BC-E90FBB7B834B}" dt="2023-01-17T16:21:02.163" v="2670" actId="1076"/>
          <ac:spMkLst>
            <pc:docMk/>
            <pc:sldMk cId="2234933412" sldId="277"/>
            <ac:spMk id="16" creationId="{BA84C4A9-6CDF-C251-E872-4EECAED07B49}"/>
          </ac:spMkLst>
        </pc:spChg>
        <pc:spChg chg="add mod">
          <ac:chgData name="Tanmay Samak" userId="20166025-7f22-4346-9b98-ec55ab787a06" providerId="ADAL" clId="{F52AEAA3-616A-4466-88BC-E90FBB7B834B}" dt="2023-01-17T16:23:28.745" v="2689" actId="1076"/>
          <ac:spMkLst>
            <pc:docMk/>
            <pc:sldMk cId="2234933412" sldId="277"/>
            <ac:spMk id="17" creationId="{92DBDFF7-7EB0-2183-44AA-0B0A9BC36D3C}"/>
          </ac:spMkLst>
        </pc:spChg>
        <pc:spChg chg="add mod">
          <ac:chgData name="Tanmay Samak" userId="20166025-7f22-4346-9b98-ec55ab787a06" providerId="ADAL" clId="{F52AEAA3-616A-4466-88BC-E90FBB7B834B}" dt="2023-01-17T16:25:35.168" v="2809" actId="207"/>
          <ac:spMkLst>
            <pc:docMk/>
            <pc:sldMk cId="2234933412" sldId="277"/>
            <ac:spMk id="18" creationId="{B0584DE1-96D6-D91B-B7E9-F329870AC7CE}"/>
          </ac:spMkLst>
        </pc:spChg>
        <pc:graphicFrameChg chg="add del mod">
          <ac:chgData name="Tanmay Samak" userId="20166025-7f22-4346-9b98-ec55ab787a06" providerId="ADAL" clId="{F52AEAA3-616A-4466-88BC-E90FBB7B834B}" dt="2023-01-17T15:59:17.229" v="2481"/>
          <ac:graphicFrameMkLst>
            <pc:docMk/>
            <pc:sldMk cId="2234933412" sldId="277"/>
            <ac:graphicFrameMk id="8" creationId="{E65A4479-9FDB-84A7-0897-43C4FD31D1DE}"/>
          </ac:graphicFrameMkLst>
        </pc:graphicFrameChg>
        <pc:picChg chg="add mod">
          <ac:chgData name="Tanmay Samak" userId="20166025-7f22-4346-9b98-ec55ab787a06" providerId="ADAL" clId="{F52AEAA3-616A-4466-88BC-E90FBB7B834B}" dt="2023-01-17T16:23:59.906" v="2693" actId="1076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60" creationId="{A5D5FB4C-E696-8B1A-D7EE-E37183E65118}"/>
          </ac:picMkLst>
        </pc:picChg>
        <pc:picChg chg="add mod">
          <ac:chgData name="Tanmay Samak" userId="20166025-7f22-4346-9b98-ec55ab787a06" providerId="ADAL" clId="{F52AEAA3-616A-4466-88BC-E90FBB7B834B}" dt="2023-01-17T16:23:54.938" v="2692" actId="1076"/>
          <ac:picMkLst>
            <pc:docMk/>
            <pc:sldMk cId="2234933412" sldId="277"/>
            <ac:picMk id="3078" creationId="{A775F9E3-6978-D382-CA91-24760A5970F0}"/>
          </ac:picMkLst>
        </pc:picChg>
        <pc:picChg chg="add mod">
          <ac:chgData name="Tanmay Samak" userId="20166025-7f22-4346-9b98-ec55ab787a06" providerId="ADAL" clId="{F52AEAA3-616A-4466-88BC-E90FBB7B834B}" dt="2023-01-17T16:10:29.565" v="2617" actId="1076"/>
          <ac:picMkLst>
            <pc:docMk/>
            <pc:sldMk cId="2234933412" sldId="277"/>
            <ac:picMk id="3080" creationId="{69F49AE4-FBA5-EEE1-4490-DB72CDD63292}"/>
          </ac:picMkLst>
        </pc:picChg>
        <pc:picChg chg="add mod">
          <ac:chgData name="Tanmay Samak" userId="20166025-7f22-4346-9b98-ec55ab787a06" providerId="ADAL" clId="{F52AEAA3-616A-4466-88BC-E90FBB7B834B}" dt="2023-01-17T16:15:09.108" v="2643" actId="1076"/>
          <ac:picMkLst>
            <pc:docMk/>
            <pc:sldMk cId="2234933412" sldId="277"/>
            <ac:picMk id="3082" creationId="{81EDE69B-94EC-5C03-495E-24946186E102}"/>
          </ac:picMkLst>
        </pc:picChg>
        <pc:picChg chg="add mod">
          <ac:chgData name="Tanmay Samak" userId="20166025-7f22-4346-9b98-ec55ab787a06" providerId="ADAL" clId="{F52AEAA3-616A-4466-88BC-E90FBB7B834B}" dt="2023-01-17T16:21:07.482" v="2671" actId="1076"/>
          <ac:picMkLst>
            <pc:docMk/>
            <pc:sldMk cId="2234933412" sldId="277"/>
            <ac:picMk id="3084" creationId="{D7FF02AD-E5C3-DBCF-A417-56AFFDD41C48}"/>
          </ac:picMkLst>
        </pc:picChg>
        <pc:picChg chg="add mod">
          <ac:chgData name="Tanmay Samak" userId="20166025-7f22-4346-9b98-ec55ab787a06" providerId="ADAL" clId="{F52AEAA3-616A-4466-88BC-E90FBB7B834B}" dt="2023-01-17T16:22:48.825" v="2674" actId="1076"/>
          <ac:picMkLst>
            <pc:docMk/>
            <pc:sldMk cId="2234933412" sldId="277"/>
            <ac:picMk id="3086" creationId="{8899972A-E2D1-2C23-5077-8337D59365D2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7:03:15.269" v="3069" actId="1076"/>
        <pc:sldMkLst>
          <pc:docMk/>
          <pc:sldMk cId="286862544" sldId="278"/>
        </pc:sldMkLst>
        <pc:spChg chg="mod">
          <ac:chgData name="Tanmay Samak" userId="20166025-7f22-4346-9b98-ec55ab787a06" providerId="ADAL" clId="{F52AEAA3-616A-4466-88BC-E90FBB7B834B}" dt="2023-01-17T16:07:24.276" v="2566" actId="20577"/>
          <ac:spMkLst>
            <pc:docMk/>
            <pc:sldMk cId="286862544" sldId="278"/>
            <ac:spMk id="2" creationId="{87658E01-20F8-C471-DF10-B1DE14EEE1D4}"/>
          </ac:spMkLst>
        </pc:spChg>
        <pc:spChg chg="del">
          <ac:chgData name="Tanmay Samak" userId="20166025-7f22-4346-9b98-ec55ab787a06" providerId="ADAL" clId="{F52AEAA3-616A-4466-88BC-E90FBB7B834B}" dt="2023-01-17T16:40:08.253" v="2811" actId="478"/>
          <ac:spMkLst>
            <pc:docMk/>
            <pc:sldMk cId="286862544" sldId="278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F52AEAA3-616A-4466-88BC-E90FBB7B834B}" dt="2023-01-17T16:40:09.691" v="2812" actId="478"/>
          <ac:spMkLst>
            <pc:docMk/>
            <pc:sldMk cId="286862544" sldId="278"/>
            <ac:spMk id="8" creationId="{DD5733FB-A04C-71F3-91FB-DCE24BAC4BC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9" creationId="{350A1642-4B12-88DA-9BA8-EB83030D4723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0" creationId="{2DA8552A-2814-39E4-28D2-5A546EECE07F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1" creationId="{2C5B588E-8068-66DF-1C16-2F17F9944021}"/>
          </ac:spMkLst>
        </pc:spChg>
        <pc:spChg chg="add del mod">
          <ac:chgData name="Tanmay Samak" userId="20166025-7f22-4346-9b98-ec55ab787a06" providerId="ADAL" clId="{F52AEAA3-616A-4466-88BC-E90FBB7B834B}" dt="2023-01-17T16:59:02.092" v="2914" actId="478"/>
          <ac:spMkLst>
            <pc:docMk/>
            <pc:sldMk cId="286862544" sldId="278"/>
            <ac:spMk id="12" creationId="{6A3B3255-831A-56D1-BCC1-7FF9F81ADA3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13" creationId="{60BE5F74-6322-8480-C53A-2CAC8D7DC26B}"/>
          </ac:spMkLst>
        </pc:spChg>
        <pc:spChg chg="add mod">
          <ac:chgData name="Tanmay Samak" userId="20166025-7f22-4346-9b98-ec55ab787a06" providerId="ADAL" clId="{F52AEAA3-616A-4466-88BC-E90FBB7B834B}" dt="2023-01-17T17:01:20.232" v="2953" actId="1076"/>
          <ac:spMkLst>
            <pc:docMk/>
            <pc:sldMk cId="286862544" sldId="278"/>
            <ac:spMk id="14" creationId="{FA2CFA24-0676-DF3B-706E-10EC0328150A}"/>
          </ac:spMkLst>
        </pc:spChg>
        <pc:spChg chg="add mod">
          <ac:chgData name="Tanmay Samak" userId="20166025-7f22-4346-9b98-ec55ab787a06" providerId="ADAL" clId="{F52AEAA3-616A-4466-88BC-E90FBB7B834B}" dt="2023-01-17T17:03:14.721" v="3054" actId="1076"/>
          <ac:spMkLst>
            <pc:docMk/>
            <pc:sldMk cId="286862544" sldId="278"/>
            <ac:spMk id="15" creationId="{A0099CF2-0CD4-46E4-731E-CD8CA968C2EE}"/>
          </ac:spMkLst>
        </pc:spChg>
        <pc:spChg chg="add del mod">
          <ac:chgData name="Tanmay Samak" userId="20166025-7f22-4346-9b98-ec55ab787a06" providerId="ADAL" clId="{F52AEAA3-616A-4466-88BC-E90FBB7B834B}" dt="2023-01-17T17:03:15.269" v="3069" actId="1076"/>
          <ac:spMkLst>
            <pc:docMk/>
            <pc:sldMk cId="286862544" sldId="278"/>
            <ac:spMk id="16" creationId="{28CED9CA-1D47-2F4E-DD45-EB0FA811DB87}"/>
          </ac:spMkLst>
        </pc:spChg>
        <pc:spChg chg="add del mod">
          <ac:chgData name="Tanmay Samak" userId="20166025-7f22-4346-9b98-ec55ab787a06" providerId="ADAL" clId="{F52AEAA3-616A-4466-88BC-E90FBB7B834B}" dt="2023-01-17T17:03:14.938" v="3061" actId="1076"/>
          <ac:spMkLst>
            <pc:docMk/>
            <pc:sldMk cId="286862544" sldId="278"/>
            <ac:spMk id="17" creationId="{A55BA3A8-C185-E4C9-E2EE-CD499625D71E}"/>
          </ac:spMkLst>
        </pc:spChg>
        <pc:picChg chg="del">
          <ac:chgData name="Tanmay Samak" userId="20166025-7f22-4346-9b98-ec55ab787a06" providerId="ADAL" clId="{F52AEAA3-616A-4466-88BC-E90FBB7B834B}" dt="2023-01-17T16:40:10.283" v="2813" actId="478"/>
          <ac:picMkLst>
            <pc:docMk/>
            <pc:sldMk cId="286862544" sldId="278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2" creationId="{BEDC6093-D21B-1EAB-A3BE-011A0671C8C7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4" creationId="{0E5B37B3-7348-E0AF-00EB-BA252D7942BC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6" creationId="{C508F65A-1B66-DF25-5123-EB6F7B02C388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8" creationId="{34F3FDAB-F57F-A23A-FE34-7E2DCDECF0D2}"/>
          </ac:picMkLst>
        </pc:picChg>
      </pc:sldChg>
    </pc:docChg>
  </pc:docChgLst>
  <pc:docChgLst>
    <pc:chgData name="Tanmay Samak" userId="20166025-7f22-4346-9b98-ec55ab787a06" providerId="ADAL" clId="{86C206B8-B685-4F3B-87B7-643B6CFC4E79}"/>
    <pc:docChg chg="undo custSel modSld">
      <pc:chgData name="Tanmay Samak" userId="20166025-7f22-4346-9b98-ec55ab787a06" providerId="ADAL" clId="{86C206B8-B685-4F3B-87B7-643B6CFC4E79}" dt="2023-02-09T07:46:00.771" v="47" actId="207"/>
      <pc:docMkLst>
        <pc:docMk/>
      </pc:docMkLst>
      <pc:sldChg chg="modSp mod">
        <pc:chgData name="Tanmay Samak" userId="20166025-7f22-4346-9b98-ec55ab787a06" providerId="ADAL" clId="{86C206B8-B685-4F3B-87B7-643B6CFC4E79}" dt="2023-02-09T07:09:26.524" v="31" actId="207"/>
        <pc:sldMkLst>
          <pc:docMk/>
          <pc:sldMk cId="4217472783" sldId="274"/>
        </pc:sldMkLst>
        <pc:graphicFrameChg chg="mod modGraphic">
          <ac:chgData name="Tanmay Samak" userId="20166025-7f22-4346-9b98-ec55ab787a06" providerId="ADAL" clId="{86C206B8-B685-4F3B-87B7-643B6CFC4E79}" dt="2023-02-09T07:09:26.524" v="31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modSp mod">
        <pc:chgData name="Tanmay Samak" userId="20166025-7f22-4346-9b98-ec55ab787a06" providerId="ADAL" clId="{86C206B8-B685-4F3B-87B7-643B6CFC4E79}" dt="2023-02-09T07:46:00.771" v="47" actId="207"/>
        <pc:sldMkLst>
          <pc:docMk/>
          <pc:sldMk cId="2077877807" sldId="283"/>
        </pc:sldMkLst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7" creationId="{C3D76CDE-3B55-F9F1-3D28-4884AA70B9B8}"/>
          </ac:spMkLst>
        </pc:spChg>
        <pc:spChg chg="add mod">
          <ac:chgData name="Tanmay Samak" userId="20166025-7f22-4346-9b98-ec55ab787a06" providerId="ADAL" clId="{86C206B8-B685-4F3B-87B7-643B6CFC4E79}" dt="2023-02-09T07:45:47.411" v="46" actId="571"/>
          <ac:spMkLst>
            <pc:docMk/>
            <pc:sldMk cId="2077877807" sldId="283"/>
            <ac:spMk id="8" creationId="{109705DE-5CC9-AF78-43D3-EBFBA7348320}"/>
          </ac:spMkLst>
        </pc:spChg>
        <pc:spChg chg="mod">
          <ac:chgData name="Tanmay Samak" userId="20166025-7f22-4346-9b98-ec55ab787a06" providerId="ADAL" clId="{86C206B8-B685-4F3B-87B7-643B6CFC4E79}" dt="2023-02-09T07:44:37.029" v="39" actId="20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86C206B8-B685-4F3B-87B7-643B6CFC4E79}" dt="2023-02-09T07:44:41.130" v="40" actId="207"/>
          <ac:spMkLst>
            <pc:docMk/>
            <pc:sldMk cId="2077877807" sldId="283"/>
            <ac:spMk id="11" creationId="{9B67E1AE-8C28-80DD-D77C-9CC127B61253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2" creationId="{FD1812BB-9576-9EF9-251D-E768BF7B616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3" creationId="{EFD55928-E8C3-58B7-4C3F-7010A65CC08C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4" creationId="{0D8F17CC-2FD4-3470-F634-8A9AC6D2990D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ker-Twins/Autonomy-Science-And-Systems/tree/main/Assignment%202-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svg"/><Relationship Id="rId3" Type="http://schemas.openxmlformats.org/officeDocument/2006/relationships/hyperlink" Target="https://www.amazon.com/Traxxas-2832X-mAh44-3-Cell-Battery/dp/B08JM4W996?source=ps-sl-shoppingads-lpcontext&amp;ref_=fplfs&amp;psc=1&amp;smid=AZC10Z4SLMKX9" TargetMode="External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hyperlink" Target="https://www.amazon.com/OVONIC-Dean-Style-Connector-Airplane-Helicopter/dp/B07CVDP9DB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5200mAh-Lithium-57-72Wh-Rechange-Connectors/dp/B08D1SHJDC/ref=pd_lpo_2?pd_rd_w=6btOE&amp;content-id=amzn1.sym.116f529c-aa4d-4763-b2b6-4d614ec7dc00&amp;pf_rd_p=116f529c-aa4d-4763-b2b6-4d614ec7dc00&amp;pf_rd_r=P0CPNVF7N9WCBPW5X8F3&amp;pd_rd_wg=0pUjZ&amp;pd_rd_r=a7a967cc-2aa9-478c-b966-8bb08fa03e63&amp;pd_rd_i=B08D1SHJDC&amp;psc=1" TargetMode="External"/><Relationship Id="rId11" Type="http://schemas.openxmlformats.org/officeDocument/2006/relationships/image" Target="../media/image25.jpeg"/><Relationship Id="rId5" Type="http://schemas.openxmlformats.org/officeDocument/2006/relationships/hyperlink" Target="https://www.amazon.com/2600mAh-Lithium-28-86Wh-Rechange-Connectors/dp/B08D2379MJ" TargetMode="External"/><Relationship Id="rId10" Type="http://schemas.openxmlformats.org/officeDocument/2006/relationships/image" Target="../media/image24.jpeg"/><Relationship Id="rId4" Type="http://schemas.openxmlformats.org/officeDocument/2006/relationships/hyperlink" Target="https://www.amazon.com/dp/B07CV7V21F/ref=sspa_dk_detail_0?psc=1&amp;pd_rd_i=B07CV7V21F&amp;pd_rd_w=qrF6x&amp;content-id=amzn1.sym.dd2c6db7-6626-466d-bf04-9570e69a7df0&amp;pf_rd_p=dd2c6db7-6626-466d-bf04-9570e69a7df0&amp;pf_rd_r=4T570AGR6ZZEE2GFWCCV&amp;pd_rd_wg=MH25D&amp;pd_rd_r=acef624b-6098-4932-8763-94a5205e0ff5&amp;s=kitchen&amp;sp_csd=d2lkZ2V0TmFtZT1zcF9kZXRhaWxfdGhlbWF0aWM&amp;spLa=ZW5jcnlwdGVkUXVhbGlmaWVyPUExNEZQRkozU1ZTNElaJmVuY3J5cHRlZElkPUExMDIxNjYyREFWTDNORTFGNjVTJmVuY3J5cHRlZEFkSWQ9QTA5ODgyNjdTSTVYTFhGVDc2VlYmd2lkZ2V0TmFtZT1zcF9kZXRhaWxfdGhlbWF0aWMmYWN0aW9uPWNsaWNrUmVkaXJlY3QmZG9Ob3RMb2dDbGljaz10cnVl" TargetMode="External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svg"/><Relationship Id="rId3" Type="http://schemas.openxmlformats.org/officeDocument/2006/relationships/hyperlink" Target="https://www.amazon.com/Traxxas-2832X-mAh44-3-Cell-Battery/dp/B08JM4W996?source=ps-sl-shoppingads-lpcontext&amp;ref_=fplfs&amp;psc=1&amp;smid=AZC10Z4SLMKX9" TargetMode="External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hyperlink" Target="https://www.amazon.com/OVONIC-Dean-Style-Connector-Airplane-Helicopter/dp/B07CVDP9DB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5200mAh-Lithium-57-72Wh-Rechange-Connectors/dp/B08D1SHJDC/ref=pd_lpo_2?pd_rd_w=6btOE&amp;content-id=amzn1.sym.116f529c-aa4d-4763-b2b6-4d614ec7dc00&amp;pf_rd_p=116f529c-aa4d-4763-b2b6-4d614ec7dc00&amp;pf_rd_r=P0CPNVF7N9WCBPW5X8F3&amp;pd_rd_wg=0pUjZ&amp;pd_rd_r=a7a967cc-2aa9-478c-b966-8bb08fa03e63&amp;pd_rd_i=B08D1SHJDC&amp;psc=1" TargetMode="External"/><Relationship Id="rId11" Type="http://schemas.openxmlformats.org/officeDocument/2006/relationships/image" Target="../media/image25.jpeg"/><Relationship Id="rId5" Type="http://schemas.openxmlformats.org/officeDocument/2006/relationships/hyperlink" Target="https://www.amazon.com/2600mAh-Lithium-28-86Wh-Rechange-Connectors/dp/B08D2379MJ" TargetMode="External"/><Relationship Id="rId10" Type="http://schemas.openxmlformats.org/officeDocument/2006/relationships/image" Target="../media/image24.jpeg"/><Relationship Id="rId4" Type="http://schemas.openxmlformats.org/officeDocument/2006/relationships/hyperlink" Target="https://www.amazon.com/dp/B07CV7V21F/ref=sspa_dk_detail_0?psc=1&amp;pd_rd_i=B07CV7V21F&amp;pd_rd_w=qrF6x&amp;content-id=amzn1.sym.dd2c6db7-6626-466d-bf04-9570e69a7df0&amp;pf_rd_p=dd2c6db7-6626-466d-bf04-9570e69a7df0&amp;pf_rd_r=4T570AGR6ZZEE2GFWCCV&amp;pd_rd_wg=MH25D&amp;pd_rd_r=acef624b-6098-4932-8763-94a5205e0ff5&amp;s=kitchen&amp;sp_csd=d2lkZ2V0TmFtZT1zcF9kZXRhaWxfdGhlbWF0aWM&amp;spLa=ZW5jcnlwdGVkUXVhbGlmaWVyPUExNEZQRkozU1ZTNElaJmVuY3J5cHRlZElkPUExMDIxNjYyREFWTDNORTFGNjVTJmVuY3J5cHRlZEFkSWQ9QTA5ODgyNjdTSTVYTFhGVDc2VlYmd2lkZ2V0TmFtZT1zcF9kZXRhaWxfdGhlbWF0aWMmYWN0aW9uPWNsaWNrUmVkaXJlY3QmZG9Ob3RMb2dDbGljaz10cnVl" TargetMode="External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svg"/><Relationship Id="rId3" Type="http://schemas.openxmlformats.org/officeDocument/2006/relationships/hyperlink" Target="https://www.amazon.com/Traxxas-2832X-mAh44-3-Cell-Battery/dp/B08JM4W996?source=ps-sl-shoppingads-lpcontext&amp;ref_=fplfs&amp;psc=1&amp;smid=AZC10Z4SLMKX9" TargetMode="External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hyperlink" Target="https://www.amazon.com/OVONIC-Dean-Style-Connector-Airplane-Helicopter/dp/B07CVDP9DB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5200mAh-Lithium-57-72Wh-Rechange-Connectors/dp/B08D1SHJDC/ref=pd_lpo_2?pd_rd_w=6btOE&amp;content-id=amzn1.sym.116f529c-aa4d-4763-b2b6-4d614ec7dc00&amp;pf_rd_p=116f529c-aa4d-4763-b2b6-4d614ec7dc00&amp;pf_rd_r=P0CPNVF7N9WCBPW5X8F3&amp;pd_rd_wg=0pUjZ&amp;pd_rd_r=a7a967cc-2aa9-478c-b966-8bb08fa03e63&amp;pd_rd_i=B08D1SHJDC&amp;psc=1" TargetMode="External"/><Relationship Id="rId11" Type="http://schemas.openxmlformats.org/officeDocument/2006/relationships/image" Target="../media/image25.jpeg"/><Relationship Id="rId5" Type="http://schemas.openxmlformats.org/officeDocument/2006/relationships/hyperlink" Target="https://www.amazon.com/2600mAh-Lithium-28-86Wh-Rechange-Connectors/dp/B08D2379MJ" TargetMode="External"/><Relationship Id="rId10" Type="http://schemas.openxmlformats.org/officeDocument/2006/relationships/image" Target="../media/image24.jpeg"/><Relationship Id="rId4" Type="http://schemas.openxmlformats.org/officeDocument/2006/relationships/hyperlink" Target="https://www.amazon.com/dp/B07CV7V21F/ref=sspa_dk_detail_0?psc=1&amp;pd_rd_i=B07CV7V21F&amp;pd_rd_w=qrF6x&amp;content-id=amzn1.sym.dd2c6db7-6626-466d-bf04-9570e69a7df0&amp;pf_rd_p=dd2c6db7-6626-466d-bf04-9570e69a7df0&amp;pf_rd_r=4T570AGR6ZZEE2GFWCCV&amp;pd_rd_wg=MH25D&amp;pd_rd_r=acef624b-6098-4932-8763-94a5205e0ff5&amp;s=kitchen&amp;sp_csd=d2lkZ2V0TmFtZT1zcF9kZXRhaWxfdGhlbWF0aWM&amp;spLa=ZW5jcnlwdGVkUXVhbGlmaWVyPUExNEZQRkozU1ZTNElaJmVuY3J5cHRlZElkPUExMDIxNjYyREFWTDNORTFGNjVTJmVuY3J5cHRlZEFkSWQ9QTA5ODgyNjdTSTVYTFhGVDc2VlYmd2lkZ2V0TmFtZT1zcF9kZXRhaWxfdGhlbWF0aWMmYWN0aW9uPWNsaWNrUmVkaXJlY3QmZG9Ob3RMb2dDbGljaz10cnVl" TargetMode="External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platform/turtlebot3/features/#specific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manual.robotis.com/docs/en/platform/turtlebot3/appendix_lds_02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www.raspberrypi.com/products/camera-module-v2/" TargetMode="External"/><Relationship Id="rId3" Type="http://schemas.openxmlformats.org/officeDocument/2006/relationships/hyperlink" Target="https://invensense.tdk.com/products/motion-tracking/9-axis/mpu-9250/" TargetMode="External"/><Relationship Id="rId7" Type="http://schemas.openxmlformats.org/officeDocument/2006/relationships/hyperlink" Target="https://emanual.robotis.com/docs/en/platform/turtlebot3/appendix_opencr1_0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hyperlink" Target="https://emanual.robotis.com/docs/en/platform/turtlebot3/appendix_lds_01/" TargetMode="Externa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products/raspberry-pi-3-model-b-plus/" TargetMode="External"/><Relationship Id="rId11" Type="http://schemas.openxmlformats.org/officeDocument/2006/relationships/hyperlink" Target="https://www.raspberrypi.com/products/raspberry-pi-4-model-b/" TargetMode="External"/><Relationship Id="rId5" Type="http://schemas.openxmlformats.org/officeDocument/2006/relationships/hyperlink" Target="https://emanual.robotis.com/docs/en/dxl/x/xl430-w250/" TargetMode="External"/><Relationship Id="rId15" Type="http://schemas.openxmlformats.org/officeDocument/2006/relationships/image" Target="../media/image13.png"/><Relationship Id="rId10" Type="http://schemas.openxmlformats.org/officeDocument/2006/relationships/hyperlink" Target="https://www.raspberrypi.com/products/raspberry-pi-3-model-b/" TargetMode="External"/><Relationship Id="rId19" Type="http://schemas.openxmlformats.org/officeDocument/2006/relationships/hyperlink" Target="https://emanual.robotis.com/docs/en/platform/turtlebot3/features/#specifications" TargetMode="External"/><Relationship Id="rId4" Type="http://schemas.openxmlformats.org/officeDocument/2006/relationships/hyperlink" Target="https://ams.com/as5601" TargetMode="External"/><Relationship Id="rId9" Type="http://schemas.openxmlformats.org/officeDocument/2006/relationships/hyperlink" Target="https://invensense.tdk.com/products/motion-tracking/6-axis/icm-20648/" TargetMode="Externa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tlebot.com/abou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um.ieee.org/robotis-and-osrf-announce-turtlebot-3-smaller-cheaper-and-modula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manual.robotis.com/docs/en/dxl/x/xl430-w250/" TargetMode="External"/><Relationship Id="rId13" Type="http://schemas.openxmlformats.org/officeDocument/2006/relationships/image" Target="../media/image18.jpeg"/><Relationship Id="rId18" Type="http://schemas.openxmlformats.org/officeDocument/2006/relationships/image" Target="../media/image21.jpeg"/><Relationship Id="rId3" Type="http://schemas.openxmlformats.org/officeDocument/2006/relationships/hyperlink" Target="https://www.amazon.com/OVONIC-Dean-Style-Connector-Airplane-Helicopter/dp/B07CVDP9DB?th=1" TargetMode="External"/><Relationship Id="rId7" Type="http://schemas.openxmlformats.org/officeDocument/2006/relationships/hyperlink" Target="https://www.stereolabs.com/zed-x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20.jpeg"/><Relationship Id="rId2" Type="http://schemas.openxmlformats.org/officeDocument/2006/relationships/image" Target="../media/image17.pn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s.com/as5601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vectornav.com/products/detail/vn-110" TargetMode="External"/><Relationship Id="rId15" Type="http://schemas.microsoft.com/office/2007/relationships/hdphoto" Target="../media/hdphoto4.wdp"/><Relationship Id="rId10" Type="http://schemas.openxmlformats.org/officeDocument/2006/relationships/hyperlink" Target="https://emanual.robotis.com/docs/en/platform/turtlebot3/appendix_opencr1_0/" TargetMode="External"/><Relationship Id="rId4" Type="http://schemas.openxmlformats.org/officeDocument/2006/relationships/hyperlink" Target="https://www.slamtec.com/en/Lidar/A3" TargetMode="External"/><Relationship Id="rId9" Type="http://schemas.openxmlformats.org/officeDocument/2006/relationships/hyperlink" Target="https://developer.nvidia.com/embedded/jetson-nano-developer-kit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svg"/><Relationship Id="rId3" Type="http://schemas.openxmlformats.org/officeDocument/2006/relationships/hyperlink" Target="https://www.amazon.com/Traxxas-2832X-mAh44-3-Cell-Battery/dp/B08JM4W996?source=ps-sl-shoppingads-lpcontext&amp;ref_=fplfs&amp;psc=1&amp;smid=AZC10Z4SLMKX9" TargetMode="External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hyperlink" Target="https://www.amazon.com/OVONIC-Dean-Style-Connector-Airplane-Helicopter/dp/B07CVDP9DB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5200mAh-Lithium-57-72Wh-Rechange-Connectors/dp/B08D1SHJDC/ref=pd_lpo_2?pd_rd_w=6btOE&amp;content-id=amzn1.sym.116f529c-aa4d-4763-b2b6-4d614ec7dc00&amp;pf_rd_p=116f529c-aa4d-4763-b2b6-4d614ec7dc00&amp;pf_rd_r=P0CPNVF7N9WCBPW5X8F3&amp;pd_rd_wg=0pUjZ&amp;pd_rd_r=a7a967cc-2aa9-478c-b966-8bb08fa03e63&amp;pd_rd_i=B08D1SHJDC&amp;psc=1" TargetMode="External"/><Relationship Id="rId11" Type="http://schemas.openxmlformats.org/officeDocument/2006/relationships/image" Target="../media/image25.jpeg"/><Relationship Id="rId5" Type="http://schemas.openxmlformats.org/officeDocument/2006/relationships/hyperlink" Target="https://www.amazon.com/2600mAh-Lithium-28-86Wh-Rechange-Connectors/dp/B08D2379MJ" TargetMode="External"/><Relationship Id="rId10" Type="http://schemas.openxmlformats.org/officeDocument/2006/relationships/image" Target="../media/image24.jpeg"/><Relationship Id="rId4" Type="http://schemas.openxmlformats.org/officeDocument/2006/relationships/hyperlink" Target="https://www.amazon.com/dp/B07CV7V21F/ref=sspa_dk_detail_0?psc=1&amp;pd_rd_i=B07CV7V21F&amp;pd_rd_w=qrF6x&amp;content-id=amzn1.sym.dd2c6db7-6626-466d-bf04-9570e69a7df0&amp;pf_rd_p=dd2c6db7-6626-466d-bf04-9570e69a7df0&amp;pf_rd_r=4T570AGR6ZZEE2GFWCCV&amp;pd_rd_wg=MH25D&amp;pd_rd_r=acef624b-6098-4932-8763-94a5205e0ff5&amp;s=kitchen&amp;sp_csd=d2lkZ2V0TmFtZT1zcF9kZXRhaWxfdGhlbWF0aWM&amp;spLa=ZW5jcnlwdGVkUXVhbGlmaWVyPUExNEZQRkozU1ZTNElaJmVuY3J5cHRlZElkPUExMDIxNjYyREFWTDNORTFGNjVTJmVuY3J5cHRlZEFkSWQ9QTA5ODgyNjdTSTVYTFhGVDc2VlYmd2lkZ2V0TmFtZT1zcF9kZXRhaWxfdGhlbWF0aWMmYWN0aW9uPWNsaWNrUmVkaXJlY3QmZG9Ob3RMb2dDbGljaz10cnVl" TargetMode="External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ck.com/us/en/lidar-sensors/2d-lidar-sensors/tim/tim310-1130000/p/p302345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emanual.robotis.com/docs/en/platform/turtlebot3/appendix_lds_02/" TargetMode="External"/><Relationship Id="rId7" Type="http://schemas.openxmlformats.org/officeDocument/2006/relationships/hyperlink" Target="https://hokuyo-usa.com/products/lidar-obstacle-detection/ust-10lx" TargetMode="External"/><Relationship Id="rId12" Type="http://schemas.openxmlformats.org/officeDocument/2006/relationships/image" Target="../media/image29.jpeg"/><Relationship Id="rId17" Type="http://schemas.openxmlformats.org/officeDocument/2006/relationships/image" Target="../media/image33.jpeg"/><Relationship Id="rId2" Type="http://schemas.openxmlformats.org/officeDocument/2006/relationships/hyperlink" Target="https://www.robotis.us/360-laser-distance-sensor-lds-01-lidar/" TargetMode="Externa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dlidar.com/products/view/5.html" TargetMode="External"/><Relationship Id="rId11" Type="http://schemas.openxmlformats.org/officeDocument/2006/relationships/image" Target="../media/image28.jpeg"/><Relationship Id="rId5" Type="http://schemas.openxmlformats.org/officeDocument/2006/relationships/hyperlink" Target="https://www.slamtec.com/en/Lidar/A3" TargetMode="External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hyperlink" Target="https://www.slamtec.com/en/Lidar/A1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invensense.tdk.com/products/motion-tracking/6-axis/icm-20648/" TargetMode="External"/><Relationship Id="rId7" Type="http://schemas.openxmlformats.org/officeDocument/2006/relationships/image" Target="../media/image27.svg"/><Relationship Id="rId2" Type="http://schemas.openxmlformats.org/officeDocument/2006/relationships/hyperlink" Target="https://invensense.tdk.com/products/motion-tracking/9-axis/mpu-92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7.png"/><Relationship Id="rId5" Type="http://schemas.openxmlformats.org/officeDocument/2006/relationships/hyperlink" Target="https://www.vectornav.com/products/detail/vn-110" TargetMode="External"/><Relationship Id="rId10" Type="http://schemas.openxmlformats.org/officeDocument/2006/relationships/image" Target="../media/image36.jpeg"/><Relationship Id="rId4" Type="http://schemas.openxmlformats.org/officeDocument/2006/relationships/hyperlink" Target="https://www.sparkfun.com/products/retired/10736" TargetMode="External"/><Relationship Id="rId9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9.jpeg"/><Relationship Id="rId3" Type="http://schemas.openxmlformats.org/officeDocument/2006/relationships/hyperlink" Target="https://www.raspberrypi.com/products/camera-module-v2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8.jpeg"/><Relationship Id="rId2" Type="http://schemas.openxmlformats.org/officeDocument/2006/relationships/hyperlink" Target="https://www.raspberrypi.com/news/camera-board-available-for-sa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ereolabs.com/zed-x/" TargetMode="External"/><Relationship Id="rId11" Type="http://schemas.openxmlformats.org/officeDocument/2006/relationships/image" Target="../media/image37.jpeg"/><Relationship Id="rId5" Type="http://schemas.openxmlformats.org/officeDocument/2006/relationships/hyperlink" Target="https://www.intelrealsense.com/depth-camera-d435/" TargetMode="External"/><Relationship Id="rId15" Type="http://schemas.openxmlformats.org/officeDocument/2006/relationships/hyperlink" Target="https://www.raspberrypi.com/documentation/accessories/camera.html" TargetMode="External"/><Relationship Id="rId10" Type="http://schemas.microsoft.com/office/2007/relationships/hdphoto" Target="../media/hdphoto4.wdp"/><Relationship Id="rId4" Type="http://schemas.openxmlformats.org/officeDocument/2006/relationships/hyperlink" Target="https://www.raspberrypi.com/products/camera-module-3/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8" y="1710268"/>
            <a:ext cx="11872300" cy="164630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dirty="0"/>
              <a:t>Assignment 2-A</a:t>
            </a:r>
            <a:br>
              <a:rPr lang="en-IN" dirty="0"/>
            </a:br>
            <a:r>
              <a:rPr lang="en-IN" dirty="0"/>
              <a:t>TurtleBot3 Burger Teardown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GROUP 1</a:t>
            </a:r>
          </a:p>
          <a:p>
            <a:r>
              <a:rPr lang="en-IN" dirty="0"/>
              <a:t>Chinmay Vilas Samak</a:t>
            </a:r>
          </a:p>
          <a:p>
            <a:r>
              <a:rPr lang="en-IN" dirty="0"/>
              <a:t>Tanmay Vilas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0461-FD3D-7180-2E8A-8E06754E078E}"/>
              </a:ext>
            </a:extLst>
          </p:cNvPr>
          <p:cNvSpPr txBox="1"/>
          <p:nvPr/>
        </p:nvSpPr>
        <p:spPr>
          <a:xfrm>
            <a:off x="88052" y="5841995"/>
            <a:ext cx="203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Actuators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/>
        </p:nvGraphicFramePr>
        <p:xfrm>
          <a:off x="982133" y="1856104"/>
          <a:ext cx="10580689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Voltage Rating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Capacity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OVONIC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105x32x28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193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$22.81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Traxxas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25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135x44x28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354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$69.95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OVONIC 2S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7.4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137x46x24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280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AES 3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1.6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69x57x18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$36.00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AES 6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 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69x57x39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D58E4D9-CE09-8D65-CA11-66753EA4BE17}"/>
              </a:ext>
            </a:extLst>
          </p:cNvPr>
          <p:cNvGrpSpPr/>
          <p:nvPr/>
        </p:nvGrpSpPr>
        <p:grpSpPr>
          <a:xfrm>
            <a:off x="849780" y="4316583"/>
            <a:ext cx="10313746" cy="1433445"/>
            <a:chOff x="629178" y="4324145"/>
            <a:chExt cx="10313746" cy="1433445"/>
          </a:xfrm>
        </p:grpSpPr>
        <p:pic>
          <p:nvPicPr>
            <p:cNvPr id="7" name="Picture 10" descr="Ovonic 11.1V 3000mAh 50C 3S Lipo Battery T Plug for RC Glider Airplane Sale  - Banggood USA sold out-arrival notice-arrival notice">
              <a:extLst>
                <a:ext uri="{FF2B5EF4-FFF2-40B4-BE49-F238E27FC236}">
                  <a16:creationId xmlns:a16="http://schemas.microsoft.com/office/drawing/2014/main" id="{9AA85307-B9EF-49B7-3BED-3AA4DCF0D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03" b="13611"/>
            <a:stretch/>
          </p:blipFill>
          <p:spPr bwMode="auto">
            <a:xfrm>
              <a:off x="629178" y="4425689"/>
              <a:ext cx="1905000" cy="1230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245ED3-4145-CE11-6930-2C067404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769" y="4324145"/>
              <a:ext cx="1862814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8564113-8076-AA72-528D-F9C564CC6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07"/>
            <a:stretch/>
          </p:blipFill>
          <p:spPr bwMode="auto">
            <a:xfrm>
              <a:off x="5284174" y="4597884"/>
              <a:ext cx="1943959" cy="88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6F2B885-2162-B5FE-DA06-FEE330FB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410" y="4324146"/>
              <a:ext cx="1287778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4C7FB24-9B3D-65D5-713B-528FF667D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158" y="4361523"/>
              <a:ext cx="1145766" cy="135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4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– Compute (HL)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/>
        </p:nvGraphicFramePr>
        <p:xfrm>
          <a:off x="982133" y="1856104"/>
          <a:ext cx="10580689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Voltage Rating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Capacity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OVONIC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105x32x28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193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$22.81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Traxxas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25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135x44x28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354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$69.95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OVONIC 2S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7.4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137x46x24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280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AES 3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1.6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69x57x18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$36.00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AES 6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 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69x57x39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D58E4D9-CE09-8D65-CA11-66753EA4BE17}"/>
              </a:ext>
            </a:extLst>
          </p:cNvPr>
          <p:cNvGrpSpPr/>
          <p:nvPr/>
        </p:nvGrpSpPr>
        <p:grpSpPr>
          <a:xfrm>
            <a:off x="849780" y="4316583"/>
            <a:ext cx="10313746" cy="1433445"/>
            <a:chOff x="629178" y="4324145"/>
            <a:chExt cx="10313746" cy="1433445"/>
          </a:xfrm>
        </p:grpSpPr>
        <p:pic>
          <p:nvPicPr>
            <p:cNvPr id="7" name="Picture 10" descr="Ovonic 11.1V 3000mAh 50C 3S Lipo Battery T Plug for RC Glider Airplane Sale  - Banggood USA sold out-arrival notice-arrival notice">
              <a:extLst>
                <a:ext uri="{FF2B5EF4-FFF2-40B4-BE49-F238E27FC236}">
                  <a16:creationId xmlns:a16="http://schemas.microsoft.com/office/drawing/2014/main" id="{9AA85307-B9EF-49B7-3BED-3AA4DCF0D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03" b="13611"/>
            <a:stretch/>
          </p:blipFill>
          <p:spPr bwMode="auto">
            <a:xfrm>
              <a:off x="629178" y="4425689"/>
              <a:ext cx="1905000" cy="1230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245ED3-4145-CE11-6930-2C067404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769" y="4324145"/>
              <a:ext cx="1862814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8564113-8076-AA72-528D-F9C564CC6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07"/>
            <a:stretch/>
          </p:blipFill>
          <p:spPr bwMode="auto">
            <a:xfrm>
              <a:off x="5284174" y="4597884"/>
              <a:ext cx="1943959" cy="88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6F2B885-2162-B5FE-DA06-FEE330FB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410" y="4324146"/>
              <a:ext cx="1287778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4C7FB24-9B3D-65D5-713B-528FF667D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158" y="4361523"/>
              <a:ext cx="1145766" cy="135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– Compute (LL)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/>
        </p:nvGraphicFramePr>
        <p:xfrm>
          <a:off x="982133" y="1856104"/>
          <a:ext cx="10580689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Voltage Rating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Capacity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OVONIC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105x32x28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193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$22.81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Traxxas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25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135x44x28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354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$69.95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OVONIC 2S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7.4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137x46x24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280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AES 3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1.6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69x57x18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$36.00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AES 6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 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69x57x39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D58E4D9-CE09-8D65-CA11-66753EA4BE17}"/>
              </a:ext>
            </a:extLst>
          </p:cNvPr>
          <p:cNvGrpSpPr/>
          <p:nvPr/>
        </p:nvGrpSpPr>
        <p:grpSpPr>
          <a:xfrm>
            <a:off x="849780" y="4316583"/>
            <a:ext cx="10313746" cy="1433445"/>
            <a:chOff x="629178" y="4324145"/>
            <a:chExt cx="10313746" cy="1433445"/>
          </a:xfrm>
        </p:grpSpPr>
        <p:pic>
          <p:nvPicPr>
            <p:cNvPr id="7" name="Picture 10" descr="Ovonic 11.1V 3000mAh 50C 3S Lipo Battery T Plug for RC Glider Airplane Sale  - Banggood USA sold out-arrival notice-arrival notice">
              <a:extLst>
                <a:ext uri="{FF2B5EF4-FFF2-40B4-BE49-F238E27FC236}">
                  <a16:creationId xmlns:a16="http://schemas.microsoft.com/office/drawing/2014/main" id="{9AA85307-B9EF-49B7-3BED-3AA4DCF0D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03" b="13611"/>
            <a:stretch/>
          </p:blipFill>
          <p:spPr bwMode="auto">
            <a:xfrm>
              <a:off x="629178" y="4425689"/>
              <a:ext cx="1905000" cy="1230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245ED3-4145-CE11-6930-2C067404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769" y="4324145"/>
              <a:ext cx="1862814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8564113-8076-AA72-528D-F9C564CC6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07"/>
            <a:stretch/>
          </p:blipFill>
          <p:spPr bwMode="auto">
            <a:xfrm>
              <a:off x="5284174" y="4597884"/>
              <a:ext cx="1943959" cy="88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6F2B885-2162-B5FE-DA06-FEE330FB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410" y="4324146"/>
              <a:ext cx="1287778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4C7FB24-9B3D-65D5-713B-528FF667D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158" y="4361523"/>
              <a:ext cx="1145766" cy="135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331217"/>
            <a:ext cx="10933641" cy="1290108"/>
          </a:xfrm>
        </p:spPr>
        <p:txBody>
          <a:bodyPr/>
          <a:lstStyle/>
          <a:p>
            <a:pPr algn="ctr"/>
            <a:r>
              <a:rPr lang="en-IN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Feature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CF0E3-B33F-A3CB-0628-4FA093F2A7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38" y="1571625"/>
            <a:ext cx="5460683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E46FB-FEDC-65D7-77E5-F1C13E1C8177}"/>
              </a:ext>
            </a:extLst>
          </p:cNvPr>
          <p:cNvSpPr txBox="1"/>
          <p:nvPr/>
        </p:nvSpPr>
        <p:spPr>
          <a:xfrm>
            <a:off x="10533437" y="5975818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ROBOTIS Inc.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5A1626-BE92-2EBD-CCE6-1181C1592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48"/>
          <a:stretch/>
        </p:blipFill>
        <p:spPr bwMode="auto">
          <a:xfrm>
            <a:off x="4470400" y="1571625"/>
            <a:ext cx="1625599" cy="246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AD306F-3EF2-54E6-2A83-6B714CC7CE5C}"/>
              </a:ext>
            </a:extLst>
          </p:cNvPr>
          <p:cNvSpPr txBox="1">
            <a:spLocks/>
          </p:cNvSpPr>
          <p:nvPr/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</a:rPr>
              <a:t>Differential drive mechanism</a:t>
            </a:r>
          </a:p>
          <a:p>
            <a:r>
              <a:rPr lang="en-US" dirty="0">
                <a:latin typeface="Arial" panose="020B0604020202020204" pitchFamily="34" charset="0"/>
              </a:rPr>
              <a:t>Small form factor</a:t>
            </a:r>
          </a:p>
          <a:p>
            <a:r>
              <a:rPr lang="en-US" dirty="0">
                <a:latin typeface="Arial" panose="020B0604020202020204" pitchFamily="34" charset="0"/>
              </a:rPr>
              <a:t>Multi-mode actuators</a:t>
            </a:r>
          </a:p>
          <a:p>
            <a:r>
              <a:rPr lang="en-US" dirty="0">
                <a:latin typeface="Arial" panose="020B0604020202020204" pitchFamily="34" charset="0"/>
              </a:rPr>
              <a:t>Multi-sensor lineups</a:t>
            </a:r>
          </a:p>
          <a:p>
            <a:r>
              <a:rPr lang="en-US" dirty="0">
                <a:latin typeface="Arial" panose="020B0604020202020204" pitchFamily="34" charset="0"/>
              </a:rPr>
              <a:t>Affordable cost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Open hardware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Open firmware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Open software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ROS enabled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6" descr="TurtleBot 3 Burger [US] - ROBOTIS">
            <a:extLst>
              <a:ext uri="{FF2B5EF4-FFF2-40B4-BE49-F238E27FC236}">
                <a16:creationId xmlns:a16="http://schemas.microsoft.com/office/drawing/2014/main" id="{E8AA15F3-451C-7DA1-BBA4-D9DA18933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37909" b="55655"/>
          <a:stretch/>
        </p:blipFill>
        <p:spPr bwMode="auto">
          <a:xfrm>
            <a:off x="4470400" y="4177021"/>
            <a:ext cx="1914362" cy="15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Existing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Battery:</a:t>
            </a:r>
            <a:r>
              <a:rPr lang="en-US" dirty="0">
                <a:latin typeface="Arial" panose="020B0604020202020204" pitchFamily="34" charset="0"/>
              </a:rPr>
              <a:t> 11.1 V 1800 </a:t>
            </a:r>
            <a:r>
              <a:rPr lang="en-US" dirty="0" err="1">
                <a:latin typeface="Arial" panose="020B0604020202020204" pitchFamily="34" charset="0"/>
              </a:rPr>
              <a:t>mAh</a:t>
            </a:r>
            <a:r>
              <a:rPr lang="en-US" dirty="0">
                <a:latin typeface="Arial" panose="020B0604020202020204" pitchFamily="34" charset="0"/>
              </a:rPr>
              <a:t> LiPo</a:t>
            </a: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Sensors: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LDS-01</a:t>
            </a:r>
            <a:r>
              <a:rPr lang="en-US" dirty="0">
                <a:latin typeface="Arial" panose="020B0604020202020204" pitchFamily="34" charset="0"/>
              </a:rPr>
              <a:t> 360° planar LiDAR*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3"/>
              </a:rPr>
              <a:t>MPU-9250</a:t>
            </a:r>
            <a:r>
              <a:rPr lang="en-US" dirty="0">
                <a:latin typeface="Arial" panose="020B0604020202020204" pitchFamily="34" charset="0"/>
              </a:rPr>
              <a:t> 9-axis IMU**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4"/>
              </a:rPr>
              <a:t>AS5601</a:t>
            </a:r>
            <a:r>
              <a:rPr lang="en-US" dirty="0">
                <a:latin typeface="Arial" panose="020B0604020202020204" pitchFamily="34" charset="0"/>
              </a:rPr>
              <a:t> magnetic absolute encoders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Actuators: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DYNAMIXEL XL430-W250-T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continuous rotation servos (CRS)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Computers: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6"/>
              </a:rPr>
              <a:t>Raspberry Pi 3B+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single board computer (SBC)***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7"/>
              </a:rPr>
              <a:t>OpenCR1.0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auxiliary low-level controller board</a:t>
            </a: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*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8"/>
              </a:rPr>
              <a:t>LDS-02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is applied since 2022.</a:t>
            </a: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**9-axis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MPU-9250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IMU has been replaced with 6-axis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ICM-20648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IMU since 2020.</a:t>
            </a: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***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6"/>
              </a:rPr>
              <a:t>Raspberry Pi 3 Model B+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is applied since 2019. Earlier model is equipped with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10"/>
              </a:rPr>
              <a:t>Raspberry Pi 3 Model B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11"/>
              </a:rPr>
              <a:t>Raspberry Pi 4 Model B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is applied since 2021 September.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809617-C084-F760-DBE9-616D759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301" y="3077104"/>
            <a:ext cx="2094866" cy="13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AD0BB0-3B36-A89B-F132-0FE2E4FE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27" y="4533885"/>
            <a:ext cx="1862813" cy="127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D60F21B-0212-8BA1-C3D4-21192D97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1877481"/>
            <a:ext cx="1827847" cy="119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PU-9250 | TDK">
            <a:extLst>
              <a:ext uri="{FF2B5EF4-FFF2-40B4-BE49-F238E27FC236}">
                <a16:creationId xmlns:a16="http://schemas.microsoft.com/office/drawing/2014/main" id="{E663355F-1AC7-D98E-8758-E3056791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82" y="1686555"/>
            <a:ext cx="1935163" cy="138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S5601 | ams">
            <a:extLst>
              <a:ext uri="{FF2B5EF4-FFF2-40B4-BE49-F238E27FC236}">
                <a16:creationId xmlns:a16="http://schemas.microsoft.com/office/drawing/2014/main" id="{26A37E38-A229-6F2D-D727-5AB9736D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37" y="1561246"/>
            <a:ext cx="1862813" cy="16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aspberry Pi 3 Model B+ | The Pi Hut">
            <a:extLst>
              <a:ext uri="{FF2B5EF4-FFF2-40B4-BE49-F238E27FC236}">
                <a16:creationId xmlns:a16="http://schemas.microsoft.com/office/drawing/2014/main" id="{A5F23DBD-7E5F-8D30-D6EF-CC95651FD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1" b="16059"/>
          <a:stretch/>
        </p:blipFill>
        <p:spPr bwMode="auto">
          <a:xfrm>
            <a:off x="7275037" y="4430052"/>
            <a:ext cx="1955694" cy="14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9A34C-E633-B988-E406-9D13F65571D7}"/>
              </a:ext>
            </a:extLst>
          </p:cNvPr>
          <p:cNvSpPr txBox="1"/>
          <p:nvPr/>
        </p:nvSpPr>
        <p:spPr>
          <a:xfrm>
            <a:off x="5998530" y="1218272"/>
            <a:ext cx="5191806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Note 2:</a:t>
            </a:r>
            <a:r>
              <a:rPr lang="en-US" sz="1200" dirty="0"/>
              <a:t> The TurtleBot3 Burger provided in class has add-on </a:t>
            </a:r>
            <a:r>
              <a:rPr lang="en-US" sz="1200" dirty="0">
                <a:hlinkClick r:id="rId18"/>
              </a:rPr>
              <a:t>Pi Camera v2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32D87-1521-E33E-4491-4240160CEF5B}"/>
              </a:ext>
            </a:extLst>
          </p:cNvPr>
          <p:cNvSpPr txBox="1"/>
          <p:nvPr/>
        </p:nvSpPr>
        <p:spPr>
          <a:xfrm>
            <a:off x="5998530" y="864919"/>
            <a:ext cx="3836350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Note 1: </a:t>
            </a:r>
            <a:r>
              <a:rPr lang="en-US" sz="1200" dirty="0"/>
              <a:t>Complete list of specifications available </a:t>
            </a:r>
            <a:r>
              <a:rPr lang="en-US" sz="1200" dirty="0">
                <a:hlinkClick r:id="rId19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41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TurtleBot Version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3710043"/>
            <a:ext cx="6814714" cy="2384198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TurtleBot1:</a:t>
            </a:r>
            <a:r>
              <a:rPr lang="en-US" dirty="0">
                <a:latin typeface="Arial" panose="020B0604020202020204" pitchFamily="34" charset="0"/>
              </a:rPr>
              <a:t> Costs $1400, large, less flexibility, deprecated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TurtleBot2: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Costs $1500, huge, less modular, deprecated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TurtleBot3: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Costs $650, small, modular, continued 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2ACE85-C229-14D4-751D-51E740483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2"/>
          <a:stretch/>
        </p:blipFill>
        <p:spPr bwMode="auto">
          <a:xfrm>
            <a:off x="7592570" y="3544160"/>
            <a:ext cx="3970250" cy="24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5ECFAE-0911-6058-E511-5E5EFD367898}"/>
              </a:ext>
            </a:extLst>
          </p:cNvPr>
          <p:cNvSpPr txBox="1"/>
          <p:nvPr/>
        </p:nvSpPr>
        <p:spPr>
          <a:xfrm>
            <a:off x="10054074" y="602261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TurtleBot.com</a:t>
            </a:r>
            <a:endParaRPr lang="en-US" sz="1000" dirty="0">
              <a:solidFill>
                <a:srgbClr val="747474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EDAF62-B9D8-575D-C245-972577F76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82558"/>
              </p:ext>
            </p:extLst>
          </p:nvPr>
        </p:nvGraphicFramePr>
        <p:xfrm>
          <a:off x="629179" y="1781429"/>
          <a:ext cx="10871940" cy="1709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429914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911793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510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854180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TurtleBot Version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Pack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Computer(s)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Release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TurtleBot1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3000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mAh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Asus 1215N Laptop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Gyro, MS Kinect (RGBD-Cam), Encoders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 Robot Base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Willow Garage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Nov 2010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TurtleBot2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Yujin </a:t>
                      </a: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Kobuki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2200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mAh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Asus 1215N Laptop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Gyro, MS Kinect (RGBD-Cam), Encoders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iClebo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Kobuki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Robot Base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Yujin Robot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Oct 2012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TurtleBot3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Burger, Waffle, Waffle Pi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1800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mAh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Raspberry Pi (or Intel Joule 570x), OpenCR1.0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2D LiDAR, 9-Axis IMU, Encoders, Pi Camera (Mono-Cam), Intel RealSense RGBD-Cam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DYNAMIXEL Servo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ROBOTIS, OSRF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2017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AAA407E-A2F0-1037-835C-C4D2731F4195}"/>
              </a:ext>
            </a:extLst>
          </p:cNvPr>
          <p:cNvSpPr txBox="1"/>
          <p:nvPr/>
        </p:nvSpPr>
        <p:spPr>
          <a:xfrm>
            <a:off x="771419" y="5208693"/>
            <a:ext cx="6530234" cy="646331"/>
          </a:xfrm>
          <a:prstGeom prst="rect">
            <a:avLst/>
          </a:prstGeom>
          <a:noFill/>
          <a:ln w="28575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4"/>
              </a:rPr>
              <a:t>Robotis</a:t>
            </a:r>
            <a:r>
              <a:rPr lang="en-US" dirty="0">
                <a:hlinkClick r:id="rId4"/>
              </a:rPr>
              <a:t> and OSRF Announce TurtleBot 3 Smaller, Cheaper, and Modular (IEEE Spectrum, By Evan Ackerman, 12 Oct 2016)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E2427-B3C5-4246-8390-F2D846ED36F1}"/>
              </a:ext>
            </a:extLst>
          </p:cNvPr>
          <p:cNvSpPr txBox="1"/>
          <p:nvPr/>
        </p:nvSpPr>
        <p:spPr>
          <a:xfrm>
            <a:off x="5925727" y="5924550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4"/>
              </a:rPr>
              <a:t>IEEE Spectrum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9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N-110Tactical Grade IMU/AHRS ">
            <a:extLst>
              <a:ext uri="{FF2B5EF4-FFF2-40B4-BE49-F238E27FC236}">
                <a16:creationId xmlns:a16="http://schemas.microsoft.com/office/drawing/2014/main" id="{C056143C-781D-DC7C-C63B-231EA0E2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20823" r="17312" b="20614"/>
          <a:stretch/>
        </p:blipFill>
        <p:spPr bwMode="auto">
          <a:xfrm>
            <a:off x="7728304" y="1775434"/>
            <a:ext cx="1706558" cy="12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Replacement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Battery: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hlinkClick r:id="rId3"/>
              </a:rPr>
              <a:t>11.1 V 3000 </a:t>
            </a:r>
            <a:r>
              <a:rPr lang="en-US" dirty="0" err="1">
                <a:latin typeface="Arial" panose="020B0604020202020204" pitchFamily="34" charset="0"/>
                <a:hlinkClick r:id="rId3"/>
              </a:rPr>
              <a:t>mAh</a:t>
            </a:r>
            <a:r>
              <a:rPr lang="en-US" dirty="0">
                <a:latin typeface="Arial" panose="020B0604020202020204" pitchFamily="34" charset="0"/>
                <a:hlinkClick r:id="rId3"/>
              </a:rPr>
              <a:t> 3S 50C</a:t>
            </a:r>
            <a:r>
              <a:rPr lang="en-US" dirty="0">
                <a:latin typeface="Arial" panose="020B0604020202020204" pitchFamily="34" charset="0"/>
              </a:rPr>
              <a:t> LiPo</a:t>
            </a: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Sensors: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LiDAR: </a:t>
            </a:r>
            <a:r>
              <a:rPr lang="en-US" dirty="0">
                <a:latin typeface="Arial" panose="020B0604020202020204" pitchFamily="34" charset="0"/>
                <a:hlinkClick r:id="rId4"/>
              </a:rPr>
              <a:t>RPLIDAR-A3</a:t>
            </a:r>
            <a:r>
              <a:rPr lang="en-US" dirty="0">
                <a:latin typeface="Arial" panose="020B0604020202020204" pitchFamily="34" charset="0"/>
              </a:rPr>
              <a:t> 360° planar LiDAR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IMU: </a:t>
            </a:r>
            <a:r>
              <a:rPr lang="en-US" dirty="0">
                <a:latin typeface="Arial" panose="020B0604020202020204" pitchFamily="34" charset="0"/>
                <a:hlinkClick r:id="rId5"/>
              </a:rPr>
              <a:t>VN-110</a:t>
            </a:r>
            <a:r>
              <a:rPr lang="en-US" dirty="0">
                <a:latin typeface="Arial" panose="020B0604020202020204" pitchFamily="34" charset="0"/>
              </a:rPr>
              <a:t> 9-axis IMU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Encoders: </a:t>
            </a:r>
            <a:r>
              <a:rPr lang="en-US" dirty="0">
                <a:latin typeface="Arial" panose="020B0604020202020204" pitchFamily="34" charset="0"/>
                <a:hlinkClick r:id="rId6"/>
              </a:rPr>
              <a:t>AS5601</a:t>
            </a:r>
            <a:r>
              <a:rPr lang="en-US" dirty="0">
                <a:latin typeface="Arial" panose="020B0604020202020204" pitchFamily="34" charset="0"/>
              </a:rPr>
              <a:t> magnetic absolute encoders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Camera: </a:t>
            </a:r>
            <a:r>
              <a:rPr lang="en-US" dirty="0">
                <a:latin typeface="Arial" panose="020B0604020202020204" pitchFamily="34" charset="0"/>
                <a:hlinkClick r:id="rId7"/>
              </a:rPr>
              <a:t>ZED X Mini</a:t>
            </a:r>
            <a:r>
              <a:rPr lang="en-US" dirty="0">
                <a:latin typeface="Arial" panose="020B0604020202020204" pitchFamily="34" charset="0"/>
              </a:rPr>
              <a:t> RGBD camera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Actuators: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8"/>
              </a:rPr>
              <a:t>DYNAMIXEL XL430-W250-T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continuous rotation servos (CRS)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Computers: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 level: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Jetson Nano B01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developer kit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Low level: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10"/>
              </a:rPr>
              <a:t>OpenCR1.0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auxiliary low-level controller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809617-C084-F760-DBE9-616D759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05" y="3037712"/>
            <a:ext cx="2094866" cy="13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AD0BB0-3B36-A89B-F132-0FE2E4FE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26" y="4710215"/>
            <a:ext cx="1955694" cy="13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9A34C-E633-B988-E406-9D13F65571D7}"/>
              </a:ext>
            </a:extLst>
          </p:cNvPr>
          <p:cNvSpPr txBox="1"/>
          <p:nvPr/>
        </p:nvSpPr>
        <p:spPr>
          <a:xfrm>
            <a:off x="5998530" y="1218272"/>
            <a:ext cx="5311262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Note 2:</a:t>
            </a:r>
            <a:r>
              <a:rPr lang="en-US" sz="1200" dirty="0"/>
              <a:t> The existing TurtleBot3 Burger hardware is identified on third slide</a:t>
            </a:r>
          </a:p>
        </p:txBody>
      </p:sp>
      <p:pic>
        <p:nvPicPr>
          <p:cNvPr id="1026" name="Picture 2" descr="Laser Scanner RPLidar A3M1 - 360 degree - 25m Botland - Robotic Shop">
            <a:extLst>
              <a:ext uri="{FF2B5EF4-FFF2-40B4-BE49-F238E27FC236}">
                <a16:creationId xmlns:a16="http://schemas.microsoft.com/office/drawing/2014/main" id="{F30FBBB2-7B71-475E-F4AB-3C43DF1AB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1955"/>
          <a:stretch/>
        </p:blipFill>
        <p:spPr bwMode="auto">
          <a:xfrm>
            <a:off x="5873962" y="1780093"/>
            <a:ext cx="1637665" cy="12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D X Stereo Camera – Stereolabs Inc.">
            <a:extLst>
              <a:ext uri="{FF2B5EF4-FFF2-40B4-BE49-F238E27FC236}">
                <a16:creationId xmlns:a16="http://schemas.microsoft.com/office/drawing/2014/main" id="{8F5436A7-C3B3-CCAA-1215-A18266298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0" t="33840" r="25704" b="37023"/>
          <a:stretch/>
        </p:blipFill>
        <p:spPr bwMode="auto">
          <a:xfrm>
            <a:off x="9767148" y="1824117"/>
            <a:ext cx="1646380" cy="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S5601 | ams">
            <a:extLst>
              <a:ext uri="{FF2B5EF4-FFF2-40B4-BE49-F238E27FC236}">
                <a16:creationId xmlns:a16="http://schemas.microsoft.com/office/drawing/2014/main" id="{6BB5533B-2BD6-571A-30F5-21A940C8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034" y="3051387"/>
            <a:ext cx="1629602" cy="14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tson Nano Developer Kit | NVIDIA Developer">
            <a:extLst>
              <a:ext uri="{FF2B5EF4-FFF2-40B4-BE49-F238E27FC236}">
                <a16:creationId xmlns:a16="http://schemas.microsoft.com/office/drawing/2014/main" id="{F40F9A1C-6C49-991F-5EE5-7695C3E2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55" y="4397801"/>
            <a:ext cx="2298775" cy="18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vonic 11.1V 3000mAh 50C 3S Lipo Battery T Plug for RC Glider Airplane Sale  - Banggood USA sold out-arrival notice-arrival notice">
            <a:extLst>
              <a:ext uri="{FF2B5EF4-FFF2-40B4-BE49-F238E27FC236}">
                <a16:creationId xmlns:a16="http://schemas.microsoft.com/office/drawing/2014/main" id="{7282B8E8-A514-7915-8059-28D5C8F10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3" b="13611"/>
          <a:stretch/>
        </p:blipFill>
        <p:spPr bwMode="auto">
          <a:xfrm>
            <a:off x="7448636" y="3094587"/>
            <a:ext cx="1905000" cy="123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EF7D6-20E4-2853-32D5-0DBC3F1E7A70}"/>
              </a:ext>
            </a:extLst>
          </p:cNvPr>
          <p:cNvSpPr txBox="1"/>
          <p:nvPr/>
        </p:nvSpPr>
        <p:spPr>
          <a:xfrm>
            <a:off x="5998530" y="864919"/>
            <a:ext cx="4540778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Note 1: </a:t>
            </a:r>
            <a:r>
              <a:rPr lang="en-US" sz="1200" dirty="0"/>
              <a:t>Actuators and low-level compute need not be replaced</a:t>
            </a:r>
          </a:p>
        </p:txBody>
      </p:sp>
    </p:spTree>
    <p:extLst>
      <p:ext uri="{BB962C8B-B14F-4D97-AF65-F5344CB8AC3E}">
        <p14:creationId xmlns:p14="http://schemas.microsoft.com/office/powerpoint/2010/main" val="303617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Battery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383640"/>
              </p:ext>
            </p:extLst>
          </p:nvPr>
        </p:nvGraphicFramePr>
        <p:xfrm>
          <a:off x="982133" y="1856104"/>
          <a:ext cx="10580689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Voltage Rating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Capacity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OVONIC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105x32x28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193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$22.81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Traxxas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25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135x44x28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354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$69.95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OVONIC 2S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7.4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137x46x24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280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AES 3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1.6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69x57x18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$36.00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AES 6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 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69x57x39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D58E4D9-CE09-8D65-CA11-66753EA4BE17}"/>
              </a:ext>
            </a:extLst>
          </p:cNvPr>
          <p:cNvGrpSpPr/>
          <p:nvPr/>
        </p:nvGrpSpPr>
        <p:grpSpPr>
          <a:xfrm>
            <a:off x="849780" y="4316583"/>
            <a:ext cx="10313746" cy="1433445"/>
            <a:chOff x="629178" y="4324145"/>
            <a:chExt cx="10313746" cy="1433445"/>
          </a:xfrm>
        </p:grpSpPr>
        <p:pic>
          <p:nvPicPr>
            <p:cNvPr id="7" name="Picture 10" descr="Ovonic 11.1V 3000mAh 50C 3S Lipo Battery T Plug for RC Glider Airplane Sale  - Banggood USA sold out-arrival notice-arrival notice">
              <a:extLst>
                <a:ext uri="{FF2B5EF4-FFF2-40B4-BE49-F238E27FC236}">
                  <a16:creationId xmlns:a16="http://schemas.microsoft.com/office/drawing/2014/main" id="{9AA85307-B9EF-49B7-3BED-3AA4DCF0D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03" b="13611"/>
            <a:stretch/>
          </p:blipFill>
          <p:spPr bwMode="auto">
            <a:xfrm>
              <a:off x="629178" y="4425689"/>
              <a:ext cx="1905000" cy="1230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245ED3-4145-CE11-6930-2C067404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769" y="4324145"/>
              <a:ext cx="1862814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8564113-8076-AA72-528D-F9C564CC6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07"/>
            <a:stretch/>
          </p:blipFill>
          <p:spPr bwMode="auto">
            <a:xfrm>
              <a:off x="5284174" y="4597884"/>
              <a:ext cx="1943959" cy="88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6F2B885-2162-B5FE-DA06-FEE330FB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410" y="4324146"/>
              <a:ext cx="1287778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4C7FB24-9B3D-65D5-713B-528FF667D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158" y="4361523"/>
              <a:ext cx="1145766" cy="135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LIDAR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03182"/>
              </p:ext>
            </p:extLst>
          </p:nvPr>
        </p:nvGraphicFramePr>
        <p:xfrm>
          <a:off x="982133" y="1856104"/>
          <a:ext cx="10580689" cy="2678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Range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Resolution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Sampling Rate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Scan Rate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ROBOTIS LDS-01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0.12 – 3.5 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360°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1°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5.0 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$196.10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3"/>
                        </a:rPr>
                        <a:t>ROBOTIS LDS-02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0.16 – 8.0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5.0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$211.38*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Slamtec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RPLIDAR A1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0.15 – 12.0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10.0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5"/>
                        </a:rPr>
                        <a:t>Slamtec</a:t>
                      </a: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 RPLIDAR A3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0.20 – 25.0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0.225°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16.0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15.0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YDLIDAR X4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0.12 – 10.0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0.645°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$79.99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/>
                        </a:rPr>
                        <a:t>Hokuyo UST-10LX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0.06 – 30.0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270°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0.125°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40.0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$1,595.00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28114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Sick TIM310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0.05 – 25.0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270°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0.33°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15.0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$1,503.00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41168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177" y="2871895"/>
            <a:ext cx="298767" cy="298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33E85-E1A4-2359-432A-ECB8BDD8B9A2}"/>
              </a:ext>
            </a:extLst>
          </p:cNvPr>
          <p:cNvSpPr txBox="1"/>
          <p:nvPr/>
        </p:nvSpPr>
        <p:spPr>
          <a:xfrm>
            <a:off x="927944" y="4534824"/>
            <a:ext cx="7209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16122"/>
                </a:solidFill>
              </a:rPr>
              <a:t>*Exact cost data for LDS-02 is not available, value approximated by adding 25% markup to LDS-01 cost.</a:t>
            </a:r>
          </a:p>
        </p:txBody>
      </p:sp>
      <p:pic>
        <p:nvPicPr>
          <p:cNvPr id="3076" name="Picture 4" descr="Slamtec RPLIDAR A1 Laser Ranging Sensor, 360° Omnidirectional Lidar 12M  Range - HiTechChain">
            <a:extLst>
              <a:ext uri="{FF2B5EF4-FFF2-40B4-BE49-F238E27FC236}">
                <a16:creationId xmlns:a16="http://schemas.microsoft.com/office/drawing/2014/main" id="{04F36EB7-33B5-894B-A7D4-13FA4037F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15601" r="8900" b="15339"/>
          <a:stretch/>
        </p:blipFill>
        <p:spPr bwMode="auto">
          <a:xfrm>
            <a:off x="4267072" y="4896644"/>
            <a:ext cx="1476715" cy="1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S compatible 2D distance sensor &quot;360 Laser Distance Sensor LDS-01&quot; has  been added | TEGAKARI, an information transmission media for research and  development">
            <a:extLst>
              <a:ext uri="{FF2B5EF4-FFF2-40B4-BE49-F238E27FC236}">
                <a16:creationId xmlns:a16="http://schemas.microsoft.com/office/drawing/2014/main" id="{75866E09-62A3-F47F-5B60-AAEF2F74E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5696" r="50000" b="18757"/>
          <a:stretch/>
        </p:blipFill>
        <p:spPr bwMode="auto">
          <a:xfrm>
            <a:off x="927944" y="5029409"/>
            <a:ext cx="1530776" cy="98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urtleBot3">
            <a:extLst>
              <a:ext uri="{FF2B5EF4-FFF2-40B4-BE49-F238E27FC236}">
                <a16:creationId xmlns:a16="http://schemas.microsoft.com/office/drawing/2014/main" id="{57697BBE-9B06-E1DD-4659-0B9F3775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99" y="5020864"/>
            <a:ext cx="1530776" cy="10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UST-10LX :: Hokuyo">
            <a:extLst>
              <a:ext uri="{FF2B5EF4-FFF2-40B4-BE49-F238E27FC236}">
                <a16:creationId xmlns:a16="http://schemas.microsoft.com/office/drawing/2014/main" id="{B488B777-CD4E-C893-0EE5-09D279643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r="16459"/>
          <a:stretch/>
        </p:blipFill>
        <p:spPr bwMode="auto">
          <a:xfrm>
            <a:off x="8992476" y="4811822"/>
            <a:ext cx="1161014" cy="14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9696883-D934-26BD-FA7B-F8306FD65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5"/>
          <a:stretch/>
        </p:blipFill>
        <p:spPr bwMode="auto">
          <a:xfrm>
            <a:off x="10285144" y="4811822"/>
            <a:ext cx="1277676" cy="14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lamtec RPLIDAR A1 Laser Ranging Sensor, 360° Omnidirectional Lidar 12M  Range - HiTechChain">
            <a:extLst>
              <a:ext uri="{FF2B5EF4-FFF2-40B4-BE49-F238E27FC236}">
                <a16:creationId xmlns:a16="http://schemas.microsoft.com/office/drawing/2014/main" id="{251CFA0C-670B-674A-A668-4ADEB482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15601" r="8900" b="15339"/>
          <a:stretch/>
        </p:blipFill>
        <p:spPr bwMode="auto">
          <a:xfrm>
            <a:off x="4252804" y="4896318"/>
            <a:ext cx="1476715" cy="1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ser Scanner RPLidar A3M1 - 360 degree - 25m Botland - Robotic Shop">
            <a:extLst>
              <a:ext uri="{FF2B5EF4-FFF2-40B4-BE49-F238E27FC236}">
                <a16:creationId xmlns:a16="http://schemas.microsoft.com/office/drawing/2014/main" id="{A96F395F-1C9E-86A1-F5A1-874EBA73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2098" b="11955"/>
          <a:stretch/>
        </p:blipFill>
        <p:spPr bwMode="auto">
          <a:xfrm>
            <a:off x="5861173" y="4898915"/>
            <a:ext cx="1499781" cy="12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OS compatible 2D distance sensor &quot;360 Laser Distance Sensor LDS-01&quot; has  been added | TEGAKARI, an information transmission media for research and  development">
            <a:extLst>
              <a:ext uri="{FF2B5EF4-FFF2-40B4-BE49-F238E27FC236}">
                <a16:creationId xmlns:a16="http://schemas.microsoft.com/office/drawing/2014/main" id="{CB68080A-A65F-0DC6-A6A0-86859EE0A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5696" r="50000" b="18757"/>
          <a:stretch/>
        </p:blipFill>
        <p:spPr bwMode="auto">
          <a:xfrm>
            <a:off x="927944" y="5029083"/>
            <a:ext cx="1530776" cy="98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urtleBot3">
            <a:extLst>
              <a:ext uri="{FF2B5EF4-FFF2-40B4-BE49-F238E27FC236}">
                <a16:creationId xmlns:a16="http://schemas.microsoft.com/office/drawing/2014/main" id="{E2CB8E72-CD8B-B3FF-6399-A6FF7E99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374" y="5020538"/>
            <a:ext cx="1530776" cy="10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YDLIDAR X4 360° Laser Scanner - RobotShop">
            <a:extLst>
              <a:ext uri="{FF2B5EF4-FFF2-40B4-BE49-F238E27FC236}">
                <a16:creationId xmlns:a16="http://schemas.microsoft.com/office/drawing/2014/main" id="{85C2202D-98F8-F252-A53F-84BD1DA9D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7186" r="13061" b="13611"/>
          <a:stretch/>
        </p:blipFill>
        <p:spPr bwMode="auto">
          <a:xfrm>
            <a:off x="7492608" y="4896644"/>
            <a:ext cx="1368214" cy="12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IMU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67010"/>
              </p:ext>
            </p:extLst>
          </p:nvPr>
        </p:nvGraphicFramePr>
        <p:xfrm>
          <a:off x="982133" y="1856104"/>
          <a:ext cx="10580689" cy="1674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208618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2617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DOF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Noise Sensitivity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InvenSense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 MPU-9250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±2000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±16 g |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±4800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0.01º/s/√Hz | 300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15x25x3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3.78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$14.99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InvenSense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ICM-20648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±2000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0.015º/s/√Hz | 230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38.1x 38.1x1.6 mm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4.45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$40.00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SparkFun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Razor IMU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±2000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±16 g |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±8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0.03º/s/√Hz | 300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28x41x6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$124.95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5"/>
                        </a:rPr>
                        <a:t>VectorNav</a:t>
                      </a: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 VN-110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±490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±15 g |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0.001º/s/√Hz | 40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56x56x23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02548E-E761-3A25-CB4C-2167B997E56B}"/>
              </a:ext>
            </a:extLst>
          </p:cNvPr>
          <p:cNvGrpSpPr/>
          <p:nvPr/>
        </p:nvGrpSpPr>
        <p:grpSpPr>
          <a:xfrm>
            <a:off x="2705921" y="4238736"/>
            <a:ext cx="6780155" cy="1430141"/>
            <a:chOff x="1198880" y="4343091"/>
            <a:chExt cx="6780155" cy="1430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DAFAF6-3A22-697F-F6B5-617E155E1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0805" y="4407672"/>
              <a:ext cx="1093202" cy="1300978"/>
            </a:xfrm>
            <a:prstGeom prst="rect">
              <a:avLst/>
            </a:prstGeom>
          </p:spPr>
        </p:pic>
        <p:pic>
          <p:nvPicPr>
            <p:cNvPr id="8196" name="Picture 4" descr="MPU9250 9-DOF MEMS Sensor Module - Datasheet, Pinout, Features, Working,  Applications">
              <a:extLst>
                <a:ext uri="{FF2B5EF4-FFF2-40B4-BE49-F238E27FC236}">
                  <a16:creationId xmlns:a16="http://schemas.microsoft.com/office/drawing/2014/main" id="{C6A83CE0-5BCA-D2B9-4EA4-FC439E7A90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3" r="29330"/>
            <a:stretch/>
          </p:blipFill>
          <p:spPr bwMode="auto">
            <a:xfrm>
              <a:off x="1198880" y="4452218"/>
              <a:ext cx="772160" cy="12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9 Degrees of Freedom - Razor IMU">
              <a:extLst>
                <a:ext uri="{FF2B5EF4-FFF2-40B4-BE49-F238E27FC236}">
                  <a16:creationId xmlns:a16="http://schemas.microsoft.com/office/drawing/2014/main" id="{4F5A1BCA-DF81-E63B-CDFA-2056D4CE2C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97" b="6522"/>
            <a:stretch/>
          </p:blipFill>
          <p:spPr bwMode="auto">
            <a:xfrm>
              <a:off x="4083772" y="4343091"/>
              <a:ext cx="1678940" cy="143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VN-110Tactical Grade IMU/AHRS ">
              <a:extLst>
                <a:ext uri="{FF2B5EF4-FFF2-40B4-BE49-F238E27FC236}">
                  <a16:creationId xmlns:a16="http://schemas.microsoft.com/office/drawing/2014/main" id="{9E606668-CEF8-DC0C-6031-B9B9B1157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20823" r="17312" b="20614"/>
            <a:stretch/>
          </p:blipFill>
          <p:spPr bwMode="auto">
            <a:xfrm>
              <a:off x="6272477" y="4431628"/>
              <a:ext cx="1706558" cy="1253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233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Camera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961492"/>
              </p:ext>
            </p:extLst>
          </p:nvPr>
        </p:nvGraphicFramePr>
        <p:xfrm>
          <a:off x="982133" y="1856104"/>
          <a:ext cx="10510648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20427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75733">
                  <a:extLst>
                    <a:ext uri="{9D8B030D-6E8A-4147-A177-3AD203B41FA5}">
                      <a16:colId xmlns:a16="http://schemas.microsoft.com/office/drawing/2014/main" val="4249213456"/>
                    </a:ext>
                  </a:extLst>
                </a:gridCol>
                <a:gridCol w="1880680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86252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53077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246293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64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Resolution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 Rate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2"/>
                        </a:rPr>
                        <a:t>PiCamera</a:t>
                      </a: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 v1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 MP (2592×1944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px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53.5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1080p30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25x24x9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PiCamera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v2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8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 (3280 × 2464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px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62.2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1080p47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25x24x9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PiCamera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v3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11.9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 (4608 x 2592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px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1296p56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25x24x11.5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Intel RealSense D435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MP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  <a:r>
                        <a:rPr lang="en-US" sz="1200" dirty="0"/>
                        <a:t>º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|87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1080p30 |720p90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90x25x25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$333.75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ZED X Mini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2.3 MP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r>
                        <a:rPr lang="en-US" sz="1200" dirty="0"/>
                        <a:t>º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|120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1200p60 |1200p120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94x30x37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$549.00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179" y="2860624"/>
            <a:ext cx="298767" cy="2987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124A24-FE4E-934E-3A2C-A513D1C57B5C}"/>
              </a:ext>
            </a:extLst>
          </p:cNvPr>
          <p:cNvGrpSpPr/>
          <p:nvPr/>
        </p:nvGrpSpPr>
        <p:grpSpPr>
          <a:xfrm>
            <a:off x="1732319" y="4449778"/>
            <a:ext cx="8727359" cy="1342898"/>
            <a:chOff x="1554049" y="4423347"/>
            <a:chExt cx="8727359" cy="1342898"/>
          </a:xfrm>
        </p:grpSpPr>
        <p:pic>
          <p:nvPicPr>
            <p:cNvPr id="3" name="Picture 4" descr="ZED X Stereo Camera – Stereolabs Inc.">
              <a:extLst>
                <a:ext uri="{FF2B5EF4-FFF2-40B4-BE49-F238E27FC236}">
                  <a16:creationId xmlns:a16="http://schemas.microsoft.com/office/drawing/2014/main" id="{261424E9-11DF-0BE5-F385-7996E2279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0" t="33840" r="25704" b="37023"/>
            <a:stretch/>
          </p:blipFill>
          <p:spPr bwMode="auto">
            <a:xfrm>
              <a:off x="8635028" y="4598168"/>
              <a:ext cx="1646380" cy="99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Amazon.com: Intel RealSense Depth Camera D435 : Electronics">
              <a:extLst>
                <a:ext uri="{FF2B5EF4-FFF2-40B4-BE49-F238E27FC236}">
                  <a16:creationId xmlns:a16="http://schemas.microsoft.com/office/drawing/2014/main" id="{A6A74F72-3B0C-C5FE-77F9-46FE3C0DC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91" b="28741"/>
            <a:stretch/>
          </p:blipFill>
          <p:spPr bwMode="auto">
            <a:xfrm>
              <a:off x="6585817" y="4745206"/>
              <a:ext cx="1646380" cy="699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aspberry Pi Camera Module 3 | The Pi Hut">
              <a:extLst>
                <a:ext uri="{FF2B5EF4-FFF2-40B4-BE49-F238E27FC236}">
                  <a16:creationId xmlns:a16="http://schemas.microsoft.com/office/drawing/2014/main" id="{5C40F807-BBB3-DC2D-EC5F-2D8071FE7D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4" t="13611" r="13061"/>
            <a:stretch/>
          </p:blipFill>
          <p:spPr bwMode="auto">
            <a:xfrm>
              <a:off x="5031519" y="4423347"/>
              <a:ext cx="1151467" cy="134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New and old Raspberry Pi Camera comparison shots (1.3, 2.1 &amp; NOIR) –  RasPi.TV">
              <a:extLst>
                <a:ext uri="{FF2B5EF4-FFF2-40B4-BE49-F238E27FC236}">
                  <a16:creationId xmlns:a16="http://schemas.microsoft.com/office/drawing/2014/main" id="{38F4603C-8F3C-E500-6DFC-9DD5FA555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2" t="1876" r="50044" b="50914"/>
            <a:stretch/>
          </p:blipFill>
          <p:spPr bwMode="auto">
            <a:xfrm rot="5400000">
              <a:off x="1591779" y="4426844"/>
              <a:ext cx="1260444" cy="133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Raspberry Pi v2.1 8 MP 1080p Camera Module : Amazon.co.uk: Computers &amp;  Accessories">
              <a:extLst>
                <a:ext uri="{FF2B5EF4-FFF2-40B4-BE49-F238E27FC236}">
                  <a16:creationId xmlns:a16="http://schemas.microsoft.com/office/drawing/2014/main" id="{1A32FDB5-4D31-2102-E2A0-B2435DA2C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87" t="17565" r="34830" b="52094"/>
            <a:stretch/>
          </p:blipFill>
          <p:spPr bwMode="auto">
            <a:xfrm>
              <a:off x="3292784" y="4423347"/>
              <a:ext cx="1335904" cy="134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5B02F3-9D50-6813-950D-509D6F2CD254}"/>
              </a:ext>
            </a:extLst>
          </p:cNvPr>
          <p:cNvSpPr txBox="1"/>
          <p:nvPr/>
        </p:nvSpPr>
        <p:spPr>
          <a:xfrm>
            <a:off x="982132" y="3998348"/>
            <a:ext cx="4687147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Detailed comparison of Pi camera versions is available </a:t>
            </a:r>
            <a:r>
              <a:rPr lang="en-US" sz="1200" dirty="0">
                <a:hlinkClick r:id="rId15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9073927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b307200f-adf2-4dbb-94fd-dcc73869c24f"/>
    <ds:schemaRef ds:uri="http://purl.org/dc/dcmitype/"/>
    <ds:schemaRef ds:uri="http://schemas.openxmlformats.org/package/2006/metadata/core-properties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1276</Words>
  <Application>Microsoft Office PowerPoint</Application>
  <PresentationFormat>Widescreen</PresentationFormat>
  <Paragraphs>427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Trebuchet MS</vt:lpstr>
      <vt:lpstr>Wingdings 2</vt:lpstr>
      <vt:lpstr>Wingdings 3</vt:lpstr>
      <vt:lpstr>ARMLab CU-ICAR</vt:lpstr>
      <vt:lpstr>Assignment 2-A TurtleBot3 Burger Teardown</vt:lpstr>
      <vt:lpstr>Feature Overview</vt:lpstr>
      <vt:lpstr>Existing Hardware</vt:lpstr>
      <vt:lpstr>TurtleBot Version Comparison</vt:lpstr>
      <vt:lpstr>Replacement Hardware</vt:lpstr>
      <vt:lpstr>Hardware for Educational Deployment - Battery</vt:lpstr>
      <vt:lpstr>Hardware for Educational Deployment - LIDAR</vt:lpstr>
      <vt:lpstr>Hardware for Educational Deployment - IMU</vt:lpstr>
      <vt:lpstr>Hardware for Educational Deployment - Camera</vt:lpstr>
      <vt:lpstr>Hardware for Educational Deployment - Actuators</vt:lpstr>
      <vt:lpstr>Hardware for Educational Deployment – Compute (HL)</vt:lpstr>
      <vt:lpstr>Hardware for Educational Deployment – Compute (LL)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tsamak</dc:creator>
  <cp:lastModifiedBy>Tanmay Samak</cp:lastModifiedBy>
  <cp:revision>1</cp:revision>
  <dcterms:created xsi:type="dcterms:W3CDTF">2020-04-29T07:35:04Z</dcterms:created>
  <dcterms:modified xsi:type="dcterms:W3CDTF">2023-02-17T08:46:35Z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